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1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19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_rels/presentation.xml.rels" ContentType="application/vnd.openxmlformats-package.relationships+xml"/>
  <Override PartName="/ppt/media/image28.jpeg" ContentType="image/jpeg"/>
  <Override PartName="/ppt/media/image18.png" ContentType="image/png"/>
  <Override PartName="/ppt/media/image27.jpeg" ContentType="image/jpeg"/>
  <Override PartName="/ppt/media/image5.jpeg" ContentType="image/jpeg"/>
  <Override PartName="/ppt/media/image50.png" ContentType="image/png"/>
  <Override PartName="/ppt/media/image26.jpeg" ContentType="image/jpeg"/>
  <Override PartName="/ppt/media/image40.png" ContentType="image/png"/>
  <Override PartName="/ppt/media/image25.jpeg" ContentType="image/jpeg"/>
  <Override PartName="/ppt/media/image24.jpeg" ContentType="image/jpeg"/>
  <Override PartName="/ppt/media/image2.jpeg" ContentType="image/jpeg"/>
  <Override PartName="/ppt/media/image20.png" ContentType="image/png"/>
  <Override PartName="/ppt/media/image57.png" ContentType="image/png"/>
  <Override PartName="/ppt/media/image23.jpeg" ContentType="image/jpeg"/>
  <Override PartName="/ppt/media/image1.jpeg" ContentType="image/jpeg"/>
  <Override PartName="/ppt/media/image10.png" ContentType="image/png"/>
  <Override PartName="/ppt/media/image47.png" ContentType="image/png"/>
  <Override PartName="/ppt/media/image22.jpeg" ContentType="image/jpeg"/>
  <Override PartName="/ppt/media/image21.jpeg" ContentType="image/jpeg"/>
  <Override PartName="/ppt/media/image17.png" ContentType="image/png"/>
  <Override PartName="/ppt/media/image14.jpeg" ContentType="image/jpeg"/>
  <Override PartName="/ppt/media/media19.mp4" ContentType="video/mp4"/>
  <Override PartName="/ppt/media/image42.png" ContentType="image/png"/>
  <Override PartName="/ppt/media/image15.png" ContentType="image/png"/>
  <Override PartName="/ppt/media/image6.png" ContentType="image/png"/>
  <Override PartName="/ppt/media/image8.jpeg" ContentType="image/jpeg"/>
  <Override PartName="/ppt/media/image38.png" ContentType="image/png"/>
  <Override PartName="/ppt/media/image13.jpeg" ContentType="image/jpeg"/>
  <Override PartName="/ppt/media/image4.png" ContentType="image/png"/>
  <Override PartName="/ppt/media/image36.png" ContentType="image/png"/>
  <Override PartName="/ppt/media/media39.mp4" ContentType="video/mp4"/>
  <Override PartName="/ppt/media/image49.jpeg" ContentType="image/jpeg"/>
  <Override PartName="/ppt/media/image58.png" ContentType="image/png"/>
  <Override PartName="/ppt/media/image51.png" ContentType="image/png"/>
  <Override PartName="/ppt/media/image48.png" ContentType="image/png"/>
  <Override PartName="/ppt/media/image53.jpeg" ContentType="image/jpeg"/>
  <Override PartName="/ppt/media/media44.MP4" ContentType="video/mp4"/>
  <Override PartName="/ppt/media/image45.png" ContentType="image/png"/>
  <Override PartName="/ppt/media/media56.MP4" ContentType="video/mp4"/>
  <Override PartName="/ppt/media/image31.jpeg" ContentType="image/jpeg"/>
  <Override PartName="/ppt/media/image29.jpeg" ContentType="image/jpeg"/>
  <Override PartName="/ppt/media/image55.png" ContentType="image/png"/>
  <Override PartName="/ppt/media/image9.png" ContentType="image/png"/>
  <Override PartName="/ppt/media/image52.jpeg" ContentType="image/jpeg"/>
  <Override PartName="/ppt/media/image46.png" ContentType="image/png"/>
  <Override PartName="/ppt/media/image54.jpeg" ContentType="image/jpeg"/>
  <Override PartName="/ppt/media/image43.jpeg" ContentType="image/jpeg"/>
  <Override PartName="/ppt/media/image7.png" ContentType="image/png"/>
  <Override PartName="/ppt/media/media41.mp4" ContentType="video/mp4"/>
  <Override PartName="/ppt/media/media33.MP4" ContentType="video/mp4"/>
  <Override PartName="/ppt/media/image32.jpeg" ContentType="image/jpeg"/>
  <Override PartName="/ppt/media/image34.png" ContentType="image/png"/>
  <Override PartName="/ppt/media/image30.jpeg" ContentType="image/jpeg"/>
  <Override PartName="/ppt/media/image12.png" ContentType="image/png"/>
  <Override PartName="/ppt/media/image37.jpeg" ContentType="image/jpeg"/>
  <Override PartName="/ppt/media/hdphoto1.wdp" ContentType="image/vnd.ms-photo"/>
  <Override PartName="/ppt/media/image3.png" ContentType="image/png"/>
  <Override PartName="/ppt/media/image11.jpeg" ContentType="image/jpeg"/>
  <Override PartName="/ppt/media/image16.png" ContentType="image/png"/>
  <Override PartName="/ppt/media/media35.mp4" ContentType="video/mp4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0693400" cy="75628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662B4BF-1DC4-4698-9532-B2A0DE14046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B37BD69-854E-43E9-8884-4CEB49FC4E2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5A9C069-F877-4DAE-8AF2-D84E873620C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AF79786-8C44-4A49-828B-A0953A65AFF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A9706C5-704E-4886-B7EF-7ACBBA1963C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3674834-E59A-4522-BA9E-6E4D823F38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02080" y="2344320"/>
            <a:ext cx="9088920" cy="126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2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3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33E2E63A-B392-4B88-A21D-00F12290632A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bg object 23"/>
          <p:cNvSpPr/>
          <p:nvPr/>
        </p:nvSpPr>
        <p:spPr>
          <a:xfrm>
            <a:off x="9499320" y="6757200"/>
            <a:ext cx="1192680" cy="103320"/>
          </a:xfrm>
          <a:custGeom>
            <a:avLst/>
            <a:gdLst>
              <a:gd name="textAreaLeft" fmla="*/ 0 w 1192680"/>
              <a:gd name="textAreaRight" fmla="*/ 1193040 w 119268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1193165" h="103504">
                <a:moveTo>
                  <a:pt x="94132" y="0"/>
                </a:moveTo>
                <a:lnTo>
                  <a:pt x="48018" y="0"/>
                </a:lnTo>
                <a:lnTo>
                  <a:pt x="0" y="25679"/>
                </a:lnTo>
                <a:lnTo>
                  <a:pt x="0" y="77482"/>
                </a:lnTo>
                <a:lnTo>
                  <a:pt x="48018" y="103162"/>
                </a:lnTo>
                <a:lnTo>
                  <a:pt x="94132" y="103162"/>
                </a:lnTo>
                <a:lnTo>
                  <a:pt x="32334" y="74168"/>
                </a:lnTo>
                <a:lnTo>
                  <a:pt x="32334" y="28524"/>
                </a:lnTo>
                <a:lnTo>
                  <a:pt x="94132" y="0"/>
                </a:lnTo>
                <a:close/>
              </a:path>
              <a:path w="1193165" h="103504">
                <a:moveTo>
                  <a:pt x="188264" y="0"/>
                </a:moveTo>
                <a:lnTo>
                  <a:pt x="142151" y="0"/>
                </a:lnTo>
                <a:lnTo>
                  <a:pt x="94132" y="25679"/>
                </a:lnTo>
                <a:lnTo>
                  <a:pt x="94132" y="77482"/>
                </a:lnTo>
                <a:lnTo>
                  <a:pt x="142151" y="103162"/>
                </a:lnTo>
                <a:lnTo>
                  <a:pt x="188264" y="103162"/>
                </a:lnTo>
                <a:lnTo>
                  <a:pt x="126466" y="74168"/>
                </a:lnTo>
                <a:lnTo>
                  <a:pt x="126466" y="28524"/>
                </a:lnTo>
                <a:lnTo>
                  <a:pt x="188264" y="0"/>
                </a:lnTo>
                <a:close/>
              </a:path>
              <a:path w="1193165" h="103504">
                <a:moveTo>
                  <a:pt x="287439" y="0"/>
                </a:moveTo>
                <a:lnTo>
                  <a:pt x="241325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25" y="103162"/>
                </a:lnTo>
                <a:lnTo>
                  <a:pt x="287439" y="103162"/>
                </a:lnTo>
                <a:lnTo>
                  <a:pt x="225640" y="74168"/>
                </a:lnTo>
                <a:lnTo>
                  <a:pt x="225640" y="28524"/>
                </a:lnTo>
                <a:lnTo>
                  <a:pt x="287439" y="0"/>
                </a:lnTo>
                <a:close/>
              </a:path>
              <a:path w="1193165" h="103504">
                <a:moveTo>
                  <a:pt x="381571" y="0"/>
                </a:moveTo>
                <a:lnTo>
                  <a:pt x="335457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57" y="103162"/>
                </a:lnTo>
                <a:lnTo>
                  <a:pt x="381571" y="103162"/>
                </a:lnTo>
                <a:lnTo>
                  <a:pt x="319773" y="74168"/>
                </a:lnTo>
                <a:lnTo>
                  <a:pt x="319773" y="28524"/>
                </a:lnTo>
                <a:lnTo>
                  <a:pt x="381571" y="0"/>
                </a:lnTo>
                <a:close/>
              </a:path>
              <a:path w="1193165" h="103504">
                <a:moveTo>
                  <a:pt x="475703" y="0"/>
                </a:moveTo>
                <a:lnTo>
                  <a:pt x="429590" y="0"/>
                </a:lnTo>
                <a:lnTo>
                  <a:pt x="381571" y="25679"/>
                </a:lnTo>
                <a:lnTo>
                  <a:pt x="381571" y="77482"/>
                </a:lnTo>
                <a:lnTo>
                  <a:pt x="429590" y="103162"/>
                </a:lnTo>
                <a:lnTo>
                  <a:pt x="475703" y="103162"/>
                </a:lnTo>
                <a:lnTo>
                  <a:pt x="413905" y="74168"/>
                </a:lnTo>
                <a:lnTo>
                  <a:pt x="413905" y="28524"/>
                </a:lnTo>
                <a:lnTo>
                  <a:pt x="475703" y="0"/>
                </a:lnTo>
                <a:close/>
              </a:path>
              <a:path w="1193165" h="103504">
                <a:moveTo>
                  <a:pt x="574890" y="0"/>
                </a:moveTo>
                <a:lnTo>
                  <a:pt x="528777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77" y="103162"/>
                </a:lnTo>
                <a:lnTo>
                  <a:pt x="574890" y="103162"/>
                </a:lnTo>
                <a:lnTo>
                  <a:pt x="513092" y="74168"/>
                </a:lnTo>
                <a:lnTo>
                  <a:pt x="513092" y="28524"/>
                </a:lnTo>
                <a:lnTo>
                  <a:pt x="574890" y="0"/>
                </a:lnTo>
                <a:close/>
              </a:path>
              <a:path w="1193165" h="103504">
                <a:moveTo>
                  <a:pt x="669023" y="0"/>
                </a:moveTo>
                <a:lnTo>
                  <a:pt x="622909" y="0"/>
                </a:lnTo>
                <a:lnTo>
                  <a:pt x="574890" y="25679"/>
                </a:lnTo>
                <a:lnTo>
                  <a:pt x="574890" y="77482"/>
                </a:lnTo>
                <a:lnTo>
                  <a:pt x="622909" y="103162"/>
                </a:lnTo>
                <a:lnTo>
                  <a:pt x="669023" y="103162"/>
                </a:lnTo>
                <a:lnTo>
                  <a:pt x="607225" y="74168"/>
                </a:lnTo>
                <a:lnTo>
                  <a:pt x="607225" y="28524"/>
                </a:lnTo>
                <a:lnTo>
                  <a:pt x="669023" y="0"/>
                </a:lnTo>
                <a:close/>
              </a:path>
              <a:path w="1193165" h="103504">
                <a:moveTo>
                  <a:pt x="763143" y="0"/>
                </a:moveTo>
                <a:lnTo>
                  <a:pt x="717029" y="0"/>
                </a:lnTo>
                <a:lnTo>
                  <a:pt x="669010" y="25679"/>
                </a:lnTo>
                <a:lnTo>
                  <a:pt x="669010" y="77482"/>
                </a:lnTo>
                <a:lnTo>
                  <a:pt x="717029" y="103162"/>
                </a:lnTo>
                <a:lnTo>
                  <a:pt x="763143" y="103162"/>
                </a:lnTo>
                <a:lnTo>
                  <a:pt x="701344" y="74168"/>
                </a:lnTo>
                <a:lnTo>
                  <a:pt x="701344" y="28524"/>
                </a:lnTo>
                <a:lnTo>
                  <a:pt x="763143" y="0"/>
                </a:lnTo>
                <a:close/>
              </a:path>
              <a:path w="1193165" h="103504">
                <a:moveTo>
                  <a:pt x="862330" y="0"/>
                </a:moveTo>
                <a:lnTo>
                  <a:pt x="816216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16" y="103162"/>
                </a:lnTo>
                <a:lnTo>
                  <a:pt x="862330" y="103162"/>
                </a:lnTo>
                <a:lnTo>
                  <a:pt x="800531" y="74168"/>
                </a:lnTo>
                <a:lnTo>
                  <a:pt x="800531" y="28524"/>
                </a:lnTo>
                <a:lnTo>
                  <a:pt x="862330" y="0"/>
                </a:lnTo>
                <a:close/>
              </a:path>
              <a:path w="1193165" h="103504">
                <a:moveTo>
                  <a:pt x="956462" y="0"/>
                </a:moveTo>
                <a:lnTo>
                  <a:pt x="910348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48" y="103162"/>
                </a:lnTo>
                <a:lnTo>
                  <a:pt x="956462" y="103162"/>
                </a:lnTo>
                <a:lnTo>
                  <a:pt x="894664" y="74168"/>
                </a:lnTo>
                <a:lnTo>
                  <a:pt x="894664" y="28524"/>
                </a:lnTo>
                <a:lnTo>
                  <a:pt x="956462" y="0"/>
                </a:lnTo>
                <a:close/>
              </a:path>
              <a:path w="1193165" h="103504">
                <a:moveTo>
                  <a:pt x="1050594" y="0"/>
                </a:moveTo>
                <a:lnTo>
                  <a:pt x="1004481" y="0"/>
                </a:lnTo>
                <a:lnTo>
                  <a:pt x="956462" y="25679"/>
                </a:lnTo>
                <a:lnTo>
                  <a:pt x="956462" y="77482"/>
                </a:lnTo>
                <a:lnTo>
                  <a:pt x="1004481" y="103162"/>
                </a:lnTo>
                <a:lnTo>
                  <a:pt x="1050594" y="103162"/>
                </a:lnTo>
                <a:lnTo>
                  <a:pt x="988796" y="74168"/>
                </a:lnTo>
                <a:lnTo>
                  <a:pt x="988796" y="28524"/>
                </a:lnTo>
                <a:lnTo>
                  <a:pt x="1050594" y="0"/>
                </a:lnTo>
                <a:close/>
              </a:path>
              <a:path w="1193165" h="103504">
                <a:moveTo>
                  <a:pt x="1149781" y="0"/>
                </a:moveTo>
                <a:lnTo>
                  <a:pt x="1103668" y="0"/>
                </a:lnTo>
                <a:lnTo>
                  <a:pt x="1055649" y="25679"/>
                </a:lnTo>
                <a:lnTo>
                  <a:pt x="1055649" y="77482"/>
                </a:lnTo>
                <a:lnTo>
                  <a:pt x="1103668" y="103162"/>
                </a:lnTo>
                <a:lnTo>
                  <a:pt x="1149781" y="103162"/>
                </a:lnTo>
                <a:lnTo>
                  <a:pt x="1087983" y="74168"/>
                </a:lnTo>
                <a:lnTo>
                  <a:pt x="1087983" y="28524"/>
                </a:lnTo>
                <a:lnTo>
                  <a:pt x="1149781" y="0"/>
                </a:lnTo>
                <a:close/>
              </a:path>
              <a:path w="1193165" h="103504">
                <a:moveTo>
                  <a:pt x="1192669" y="2743"/>
                </a:moveTo>
                <a:lnTo>
                  <a:pt x="1149769" y="25679"/>
                </a:lnTo>
                <a:lnTo>
                  <a:pt x="1149769" y="77482"/>
                </a:lnTo>
                <a:lnTo>
                  <a:pt x="1192669" y="100418"/>
                </a:lnTo>
                <a:lnTo>
                  <a:pt x="1192669" y="79121"/>
                </a:lnTo>
                <a:lnTo>
                  <a:pt x="1182103" y="74168"/>
                </a:lnTo>
                <a:lnTo>
                  <a:pt x="1182103" y="28524"/>
                </a:lnTo>
                <a:lnTo>
                  <a:pt x="1192669" y="23647"/>
                </a:lnTo>
                <a:lnTo>
                  <a:pt x="1192669" y="2743"/>
                </a:lnTo>
                <a:close/>
              </a:path>
            </a:pathLst>
          </a:custGeom>
          <a:solidFill>
            <a:srgbClr val="949a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bg object 24"/>
          <p:cNvSpPr/>
          <p:nvPr/>
        </p:nvSpPr>
        <p:spPr>
          <a:xfrm>
            <a:off x="7371000" y="6918480"/>
            <a:ext cx="3320640" cy="165240"/>
          </a:xfrm>
          <a:custGeom>
            <a:avLst/>
            <a:gdLst>
              <a:gd name="textAreaLeft" fmla="*/ 0 w 3320640"/>
              <a:gd name="textAreaRight" fmla="*/ 3321000 w 332064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3321050" h="165734">
                <a:moveTo>
                  <a:pt x="3321000" y="0"/>
                </a:move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bg object 25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43" y="309359"/>
                </a:moveTo>
                <a:lnTo>
                  <a:pt x="1043139" y="309359"/>
                </a:lnTo>
                <a:lnTo>
                  <a:pt x="676808" y="165354"/>
                </a:lnTo>
                <a:lnTo>
                  <a:pt x="0" y="165354"/>
                </a:lnTo>
                <a:lnTo>
                  <a:pt x="0" y="87744"/>
                </a:lnTo>
                <a:lnTo>
                  <a:pt x="223202" y="0"/>
                </a:lnTo>
                <a:lnTo>
                  <a:pt x="1613843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bg object 26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37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4"/>
                </a:lnTo>
                <a:lnTo>
                  <a:pt x="676795" y="165354"/>
                </a:lnTo>
                <a:lnTo>
                  <a:pt x="1043127" y="309359"/>
                </a:lnTo>
                <a:lnTo>
                  <a:pt x="1613837" y="309359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bg object 27"/>
          <p:cNvSpPr/>
          <p:nvPr/>
        </p:nvSpPr>
        <p:spPr>
          <a:xfrm>
            <a:off x="7390800" y="675936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7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bg object 28"/>
          <p:cNvSpPr/>
          <p:nvPr/>
        </p:nvSpPr>
        <p:spPr>
          <a:xfrm>
            <a:off x="7371000" y="711576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bg object 29"/>
          <p:cNvSpPr/>
          <p:nvPr/>
        </p:nvSpPr>
        <p:spPr>
          <a:xfrm>
            <a:off x="84229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bg object 30"/>
          <p:cNvSpPr/>
          <p:nvPr/>
        </p:nvSpPr>
        <p:spPr>
          <a:xfrm>
            <a:off x="827244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bg object 31"/>
          <p:cNvSpPr/>
          <p:nvPr/>
        </p:nvSpPr>
        <p:spPr>
          <a:xfrm>
            <a:off x="81223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bg object 32"/>
          <p:cNvSpPr/>
          <p:nvPr/>
        </p:nvSpPr>
        <p:spPr>
          <a:xfrm>
            <a:off x="79722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bg object 33"/>
          <p:cNvSpPr/>
          <p:nvPr/>
        </p:nvSpPr>
        <p:spPr>
          <a:xfrm>
            <a:off x="78217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bg object 34"/>
          <p:cNvSpPr/>
          <p:nvPr/>
        </p:nvSpPr>
        <p:spPr>
          <a:xfrm>
            <a:off x="76716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bg object 35"/>
          <p:cNvSpPr/>
          <p:nvPr/>
        </p:nvSpPr>
        <p:spPr>
          <a:xfrm>
            <a:off x="75211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bg object 36"/>
          <p:cNvSpPr/>
          <p:nvPr/>
        </p:nvSpPr>
        <p:spPr>
          <a:xfrm>
            <a:off x="73710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919400" y="2151000"/>
            <a:ext cx="50515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4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 idx="5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 idx="6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192C236B-C1F3-4095-BD01-7245997203DB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3460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50728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ftr" idx="7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dt" idx="8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sldNum" idx="9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9FAFFED5-3063-4117-996D-CB0BC9BDF50F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bg object 16"/>
          <p:cNvSpPr/>
          <p:nvPr/>
        </p:nvSpPr>
        <p:spPr>
          <a:xfrm>
            <a:off x="4411080" y="4479840"/>
            <a:ext cx="1869840" cy="1872720"/>
          </a:xfrm>
          <a:custGeom>
            <a:avLst/>
            <a:gdLst>
              <a:gd name="textAreaLeft" fmla="*/ 0 w 1869840"/>
              <a:gd name="textAreaRight" fmla="*/ 1870200 w 1869840"/>
              <a:gd name="textAreaTop" fmla="*/ 0 h 1872720"/>
              <a:gd name="textAreaBottom" fmla="*/ 1873080 h 1872720"/>
            </a:gdLst>
            <a:ahLst/>
            <a:rect l="textAreaLeft" t="textAreaTop" r="textAreaRight" b="textAreaBottom"/>
            <a:pathLst>
              <a:path w="1870075" h="1873250">
                <a:moveTo>
                  <a:pt x="1869897" y="0"/>
                </a:moveTo>
                <a:lnTo>
                  <a:pt x="0" y="0"/>
                </a:lnTo>
                <a:lnTo>
                  <a:pt x="0" y="1872678"/>
                </a:lnTo>
                <a:lnTo>
                  <a:pt x="1869897" y="1872678"/>
                </a:lnTo>
                <a:lnTo>
                  <a:pt x="1869897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bg object 17"/>
          <p:cNvSpPr/>
          <p:nvPr/>
        </p:nvSpPr>
        <p:spPr>
          <a:xfrm>
            <a:off x="229320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4" h="151129">
                <a:moveTo>
                  <a:pt x="446316" y="0"/>
                </a:moveTo>
                <a:lnTo>
                  <a:pt x="292506" y="0"/>
                </a:lnTo>
                <a:lnTo>
                  <a:pt x="0" y="150533"/>
                </a:lnTo>
                <a:lnTo>
                  <a:pt x="153809" y="150533"/>
                </a:lnTo>
                <a:lnTo>
                  <a:pt x="446316" y="0"/>
                </a:lnTo>
                <a:close/>
              </a:path>
              <a:path w="906144" h="151129">
                <a:moveTo>
                  <a:pt x="671791" y="0"/>
                </a:moveTo>
                <a:lnTo>
                  <a:pt x="517982" y="0"/>
                </a:lnTo>
                <a:lnTo>
                  <a:pt x="225475" y="150533"/>
                </a:lnTo>
                <a:lnTo>
                  <a:pt x="379285" y="150533"/>
                </a:lnTo>
                <a:lnTo>
                  <a:pt x="671791" y="0"/>
                </a:lnTo>
                <a:close/>
              </a:path>
              <a:path w="906144" h="151129">
                <a:moveTo>
                  <a:pt x="905852" y="0"/>
                </a:moveTo>
                <a:lnTo>
                  <a:pt x="752043" y="0"/>
                </a:lnTo>
                <a:lnTo>
                  <a:pt x="459536" y="150533"/>
                </a:lnTo>
                <a:lnTo>
                  <a:pt x="613346" y="150533"/>
                </a:lnTo>
                <a:lnTo>
                  <a:pt x="905852" y="0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bg object 18"/>
          <p:cNvSpPr/>
          <p:nvPr/>
        </p:nvSpPr>
        <p:spPr>
          <a:xfrm>
            <a:off x="2978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bg object 19"/>
          <p:cNvSpPr/>
          <p:nvPr/>
        </p:nvSpPr>
        <p:spPr>
          <a:xfrm>
            <a:off x="3212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bg object 20"/>
          <p:cNvSpPr/>
          <p:nvPr/>
        </p:nvSpPr>
        <p:spPr>
          <a:xfrm>
            <a:off x="2284920" y="3499200"/>
            <a:ext cx="1388520" cy="183240"/>
          </a:xfrm>
          <a:custGeom>
            <a:avLst/>
            <a:gdLst>
              <a:gd name="textAreaLeft" fmla="*/ 0 w 1388520"/>
              <a:gd name="textAreaRight" fmla="*/ 1388880 w 138852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8745" h="183514">
                <a:moveTo>
                  <a:pt x="1388452" y="0"/>
                </a:moveTo>
                <a:lnTo>
                  <a:pt x="0" y="0"/>
                </a:lnTo>
                <a:lnTo>
                  <a:pt x="0" y="183197"/>
                </a:lnTo>
                <a:lnTo>
                  <a:pt x="1388452" y="183197"/>
                </a:lnTo>
                <a:lnTo>
                  <a:pt x="1388452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bg object 21"/>
          <p:cNvSpPr/>
          <p:nvPr/>
        </p:nvSpPr>
        <p:spPr>
          <a:xfrm>
            <a:off x="749304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5" h="151129">
                <a:moveTo>
                  <a:pt x="446316" y="150533"/>
                </a:moveTo>
                <a:lnTo>
                  <a:pt x="153809" y="0"/>
                </a:lnTo>
                <a:lnTo>
                  <a:pt x="0" y="0"/>
                </a:lnTo>
                <a:lnTo>
                  <a:pt x="292506" y="150533"/>
                </a:lnTo>
                <a:lnTo>
                  <a:pt x="446316" y="150533"/>
                </a:lnTo>
                <a:close/>
              </a:path>
              <a:path w="906145" h="151129">
                <a:moveTo>
                  <a:pt x="680364" y="150533"/>
                </a:moveTo>
                <a:lnTo>
                  <a:pt x="387858" y="0"/>
                </a:lnTo>
                <a:lnTo>
                  <a:pt x="234048" y="0"/>
                </a:lnTo>
                <a:lnTo>
                  <a:pt x="526554" y="150533"/>
                </a:lnTo>
                <a:lnTo>
                  <a:pt x="680364" y="150533"/>
                </a:lnTo>
                <a:close/>
              </a:path>
              <a:path w="906145" h="151129">
                <a:moveTo>
                  <a:pt x="905840" y="150533"/>
                </a:moveTo>
                <a:lnTo>
                  <a:pt x="613333" y="0"/>
                </a:lnTo>
                <a:lnTo>
                  <a:pt x="459524" y="0"/>
                </a:lnTo>
                <a:lnTo>
                  <a:pt x="752030" y="150533"/>
                </a:lnTo>
                <a:lnTo>
                  <a:pt x="905840" y="150533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bg object 22"/>
          <p:cNvSpPr/>
          <p:nvPr/>
        </p:nvSpPr>
        <p:spPr>
          <a:xfrm>
            <a:off x="7267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bg object 23"/>
          <p:cNvSpPr/>
          <p:nvPr/>
        </p:nvSpPr>
        <p:spPr>
          <a:xfrm>
            <a:off x="7033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bg object 24"/>
          <p:cNvSpPr/>
          <p:nvPr/>
        </p:nvSpPr>
        <p:spPr>
          <a:xfrm>
            <a:off x="7018920" y="3499200"/>
            <a:ext cx="1387080" cy="183240"/>
          </a:xfrm>
          <a:custGeom>
            <a:avLst/>
            <a:gdLst>
              <a:gd name="textAreaLeft" fmla="*/ 0 w 1387080"/>
              <a:gd name="textAreaRight" fmla="*/ 1387440 w 138708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7475" h="183514">
                <a:moveTo>
                  <a:pt x="1387411" y="0"/>
                </a:moveTo>
                <a:lnTo>
                  <a:pt x="0" y="0"/>
                </a:lnTo>
                <a:lnTo>
                  <a:pt x="0" y="183197"/>
                </a:lnTo>
                <a:lnTo>
                  <a:pt x="1387411" y="183197"/>
                </a:lnTo>
                <a:lnTo>
                  <a:pt x="1387411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bg object 25"/>
          <p:cNvSpPr/>
          <p:nvPr/>
        </p:nvSpPr>
        <p:spPr>
          <a:xfrm>
            <a:off x="34214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bg object 26"/>
          <p:cNvSpPr/>
          <p:nvPr/>
        </p:nvSpPr>
        <p:spPr>
          <a:xfrm>
            <a:off x="30585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bg object 27"/>
          <p:cNvSpPr/>
          <p:nvPr/>
        </p:nvSpPr>
        <p:spPr>
          <a:xfrm>
            <a:off x="26960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bg object 28"/>
          <p:cNvSpPr/>
          <p:nvPr/>
        </p:nvSpPr>
        <p:spPr>
          <a:xfrm>
            <a:off x="23331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bg object 29"/>
          <p:cNvSpPr/>
          <p:nvPr/>
        </p:nvSpPr>
        <p:spPr>
          <a:xfrm>
            <a:off x="19702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bg object 30"/>
          <p:cNvSpPr/>
          <p:nvPr/>
        </p:nvSpPr>
        <p:spPr>
          <a:xfrm>
            <a:off x="16074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bg object 31"/>
          <p:cNvSpPr/>
          <p:nvPr/>
        </p:nvSpPr>
        <p:spPr>
          <a:xfrm>
            <a:off x="12445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bg object 32"/>
          <p:cNvSpPr/>
          <p:nvPr/>
        </p:nvSpPr>
        <p:spPr>
          <a:xfrm>
            <a:off x="8820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bg object 33"/>
          <p:cNvSpPr/>
          <p:nvPr/>
        </p:nvSpPr>
        <p:spPr>
          <a:xfrm>
            <a:off x="8928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3608908" y="114566"/>
                </a:moveTo>
                <a:lnTo>
                  <a:pt x="687819" y="114566"/>
                </a:lnTo>
                <a:lnTo>
                  <a:pt x="448729" y="0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bg object 34"/>
          <p:cNvSpPr/>
          <p:nvPr/>
        </p:nvSpPr>
        <p:spPr>
          <a:xfrm>
            <a:off x="0" y="631080"/>
            <a:ext cx="3603960" cy="601560"/>
          </a:xfrm>
          <a:custGeom>
            <a:avLst/>
            <a:gdLst>
              <a:gd name="textAreaLeft" fmla="*/ 0 w 3603960"/>
              <a:gd name="textAreaRight" fmla="*/ 3604320 w 360396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604260" h="601980">
                <a:moveTo>
                  <a:pt x="3603801" y="0"/>
                </a:moveTo>
                <a:lnTo>
                  <a:pt x="136320" y="0"/>
                </a:lnTo>
                <a:lnTo>
                  <a:pt x="0" y="70636"/>
                </a:lnTo>
              </a:path>
              <a:path w="3604260" h="601980">
                <a:moveTo>
                  <a:pt x="0" y="601484"/>
                </a:moveTo>
                <a:lnTo>
                  <a:pt x="546123" y="601484"/>
                </a:lnTo>
                <a:lnTo>
                  <a:pt x="1294814" y="233908"/>
                </a:lnTo>
                <a:lnTo>
                  <a:pt x="3151782" y="233908"/>
                </a:lnTo>
                <a:lnTo>
                  <a:pt x="3603801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bg object 35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bg object 36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bg object 37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bg object 38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bg object 39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bg object 40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bg object 41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bg object 42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bg object 43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bg object 44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bg object 45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bg object 46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bg object 47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bg object 48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bg object 49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bg object 50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bg object 51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bg object 52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bg object 53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bg object 54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bg object 55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bg object 56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bg object 57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bg object 58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bg object 59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bg object 60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bg object 61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bg object 62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bg object 63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bg object 64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bg object 65"/>
          <p:cNvSpPr/>
          <p:nvPr/>
        </p:nvSpPr>
        <p:spPr>
          <a:xfrm>
            <a:off x="1124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bg object 66"/>
          <p:cNvSpPr/>
          <p:nvPr/>
        </p:nvSpPr>
        <p:spPr>
          <a:xfrm>
            <a:off x="134532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bg object 67"/>
          <p:cNvSpPr/>
          <p:nvPr/>
        </p:nvSpPr>
        <p:spPr>
          <a:xfrm>
            <a:off x="16502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bg object 68"/>
          <p:cNvSpPr/>
          <p:nvPr/>
        </p:nvSpPr>
        <p:spPr>
          <a:xfrm>
            <a:off x="18705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bg object 69"/>
          <p:cNvSpPr/>
          <p:nvPr/>
        </p:nvSpPr>
        <p:spPr>
          <a:xfrm>
            <a:off x="156888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bg object 70"/>
          <p:cNvSpPr/>
          <p:nvPr/>
        </p:nvSpPr>
        <p:spPr>
          <a:xfrm>
            <a:off x="2201760" y="234360"/>
            <a:ext cx="1284120" cy="360"/>
          </a:xfrm>
          <a:custGeom>
            <a:avLst/>
            <a:gdLst>
              <a:gd name="textAreaLeft" fmla="*/ 0 w 1284120"/>
              <a:gd name="textAreaRight" fmla="*/ 1284480 w 12841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284604" h="0">
                <a:moveTo>
                  <a:pt x="0" y="0"/>
                </a:moveTo>
                <a:lnTo>
                  <a:pt x="1284013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bg object 71"/>
          <p:cNvSpPr/>
          <p:nvPr/>
        </p:nvSpPr>
        <p:spPr>
          <a:xfrm>
            <a:off x="0" y="0"/>
            <a:ext cx="4482720" cy="1454400"/>
          </a:xfrm>
          <a:custGeom>
            <a:avLst/>
            <a:gdLst>
              <a:gd name="textAreaLeft" fmla="*/ 0 w 4482720"/>
              <a:gd name="textAreaRight" fmla="*/ 4483080 w 448272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83100" h="1454785">
                <a:moveTo>
                  <a:pt x="4483086" y="0"/>
                </a:moveTo>
                <a:lnTo>
                  <a:pt x="4483086" y="349780"/>
                </a:lnTo>
                <a:lnTo>
                  <a:pt x="2311182" y="1454451"/>
                </a:lnTo>
                <a:lnTo>
                  <a:pt x="0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bg object 72"/>
          <p:cNvSpPr/>
          <p:nvPr/>
        </p:nvSpPr>
        <p:spPr>
          <a:xfrm>
            <a:off x="0" y="1676520"/>
            <a:ext cx="342000" cy="1641600"/>
          </a:xfrm>
          <a:custGeom>
            <a:avLst/>
            <a:gdLst>
              <a:gd name="textAreaLeft" fmla="*/ 0 w 342000"/>
              <a:gd name="textAreaRight" fmla="*/ 342360 w 342000"/>
              <a:gd name="textAreaTop" fmla="*/ 0 h 1641600"/>
              <a:gd name="textAreaBottom" fmla="*/ 1641960 h 1641600"/>
            </a:gdLst>
            <a:ahLst/>
            <a:rect l="textAreaLeft" t="textAreaTop" r="textAreaRight" b="textAreaBottom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bg object 73"/>
          <p:cNvSpPr/>
          <p:nvPr/>
        </p:nvSpPr>
        <p:spPr>
          <a:xfrm>
            <a:off x="0" y="3405960"/>
            <a:ext cx="342000" cy="1281240"/>
          </a:xfrm>
          <a:custGeom>
            <a:avLst/>
            <a:gdLst>
              <a:gd name="textAreaLeft" fmla="*/ 0 w 342000"/>
              <a:gd name="textAreaRight" fmla="*/ 342360 w 34200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bg object 74"/>
          <p:cNvSpPr/>
          <p:nvPr/>
        </p:nvSpPr>
        <p:spPr>
          <a:xfrm>
            <a:off x="0" y="4763160"/>
            <a:ext cx="342000" cy="2520000"/>
          </a:xfrm>
          <a:custGeom>
            <a:avLst/>
            <a:gdLst>
              <a:gd name="textAreaLeft" fmla="*/ 0 w 342000"/>
              <a:gd name="textAreaRight" fmla="*/ 342360 w 34200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bg object 75"/>
          <p:cNvSpPr/>
          <p:nvPr/>
        </p:nvSpPr>
        <p:spPr>
          <a:xfrm>
            <a:off x="35928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bg object 76"/>
          <p:cNvSpPr/>
          <p:nvPr/>
        </p:nvSpPr>
        <p:spPr>
          <a:xfrm>
            <a:off x="70333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bg object 77"/>
          <p:cNvSpPr/>
          <p:nvPr/>
        </p:nvSpPr>
        <p:spPr>
          <a:xfrm>
            <a:off x="73958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bg object 78"/>
          <p:cNvSpPr/>
          <p:nvPr/>
        </p:nvSpPr>
        <p:spPr>
          <a:xfrm>
            <a:off x="77587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bg object 79"/>
          <p:cNvSpPr/>
          <p:nvPr/>
        </p:nvSpPr>
        <p:spPr>
          <a:xfrm>
            <a:off x="81216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bg object 80"/>
          <p:cNvSpPr/>
          <p:nvPr/>
        </p:nvSpPr>
        <p:spPr>
          <a:xfrm>
            <a:off x="84844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bg object 81"/>
          <p:cNvSpPr/>
          <p:nvPr/>
        </p:nvSpPr>
        <p:spPr>
          <a:xfrm>
            <a:off x="88473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bg object 82"/>
          <p:cNvSpPr/>
          <p:nvPr/>
        </p:nvSpPr>
        <p:spPr>
          <a:xfrm>
            <a:off x="92098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bg object 83"/>
          <p:cNvSpPr/>
          <p:nvPr/>
        </p:nvSpPr>
        <p:spPr>
          <a:xfrm>
            <a:off x="95727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bg object 84"/>
          <p:cNvSpPr/>
          <p:nvPr/>
        </p:nvSpPr>
        <p:spPr>
          <a:xfrm>
            <a:off x="703332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0" y="114566"/>
                </a:moveTo>
                <a:lnTo>
                  <a:pt x="2921088" y="114566"/>
                </a:lnTo>
                <a:lnTo>
                  <a:pt x="3160179" y="0"/>
                </a:lnTo>
                <a:lnTo>
                  <a:pt x="3608908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bg object 85"/>
          <p:cNvSpPr/>
          <p:nvPr/>
        </p:nvSpPr>
        <p:spPr>
          <a:xfrm>
            <a:off x="7127640" y="631080"/>
            <a:ext cx="3564000" cy="601560"/>
          </a:xfrm>
          <a:custGeom>
            <a:avLst/>
            <a:gdLst>
              <a:gd name="textAreaLeft" fmla="*/ 0 w 3564000"/>
              <a:gd name="textAreaRight" fmla="*/ 3564360 w 356400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564254" h="601980">
                <a:moveTo>
                  <a:pt x="0" y="0"/>
                </a:moveTo>
                <a:lnTo>
                  <a:pt x="3467480" y="0"/>
                </a:lnTo>
                <a:lnTo>
                  <a:pt x="3564235" y="50135"/>
                </a:lnTo>
              </a:path>
              <a:path w="3564254" h="601980">
                <a:moveTo>
                  <a:pt x="3564235" y="601484"/>
                </a:moveTo>
                <a:lnTo>
                  <a:pt x="3057677" y="601484"/>
                </a:lnTo>
                <a:lnTo>
                  <a:pt x="2308987" y="233908"/>
                </a:lnTo>
                <a:lnTo>
                  <a:pt x="452018" y="233908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bg object 86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bg object 87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bg object 88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bg object 89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bg object 90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bg object 91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bg object 92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bg object 93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bg object 94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bg object 95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bg object 96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bg object 97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bg object 98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bg object 99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bg object 100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bg object 101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bg object 102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bg object 103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bg object 104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bg object 105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bg object 106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bg object 107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bg object 108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bg object 109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bg object 110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bg object 111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bg object 112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bg object 113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bg object 114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bg object 115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bg object 116"/>
          <p:cNvSpPr/>
          <p:nvPr/>
        </p:nvSpPr>
        <p:spPr>
          <a:xfrm>
            <a:off x="9467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bg object 117"/>
          <p:cNvSpPr/>
          <p:nvPr/>
        </p:nvSpPr>
        <p:spPr>
          <a:xfrm>
            <a:off x="92469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bg object 118"/>
          <p:cNvSpPr/>
          <p:nvPr/>
        </p:nvSpPr>
        <p:spPr>
          <a:xfrm>
            <a:off x="89420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bg object 119"/>
          <p:cNvSpPr/>
          <p:nvPr/>
        </p:nvSpPr>
        <p:spPr>
          <a:xfrm>
            <a:off x="87213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bg object 120"/>
          <p:cNvSpPr/>
          <p:nvPr/>
        </p:nvSpPr>
        <p:spPr>
          <a:xfrm>
            <a:off x="916272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bg object 121"/>
          <p:cNvSpPr/>
          <p:nvPr/>
        </p:nvSpPr>
        <p:spPr>
          <a:xfrm>
            <a:off x="6248520" y="0"/>
            <a:ext cx="4443480" cy="1454400"/>
          </a:xfrm>
          <a:custGeom>
            <a:avLst/>
            <a:gdLst>
              <a:gd name="textAreaLeft" fmla="*/ 0 w 4443480"/>
              <a:gd name="textAreaRight" fmla="*/ 4443840 w 444348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43730" h="1454785">
                <a:moveTo>
                  <a:pt x="0" y="0"/>
                </a:moveTo>
                <a:lnTo>
                  <a:pt x="0" y="349780"/>
                </a:lnTo>
                <a:lnTo>
                  <a:pt x="2171890" y="1454451"/>
                </a:lnTo>
                <a:lnTo>
                  <a:pt x="4443511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bg object 122"/>
          <p:cNvSpPr/>
          <p:nvPr/>
        </p:nvSpPr>
        <p:spPr>
          <a:xfrm>
            <a:off x="804132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bg object 123"/>
          <p:cNvSpPr/>
          <p:nvPr/>
        </p:nvSpPr>
        <p:spPr>
          <a:xfrm>
            <a:off x="489204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bg object 124"/>
          <p:cNvSpPr/>
          <p:nvPr/>
        </p:nvSpPr>
        <p:spPr>
          <a:xfrm>
            <a:off x="511272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bg object 125"/>
          <p:cNvSpPr/>
          <p:nvPr/>
        </p:nvSpPr>
        <p:spPr>
          <a:xfrm>
            <a:off x="541728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bg object 126"/>
          <p:cNvSpPr/>
          <p:nvPr/>
        </p:nvSpPr>
        <p:spPr>
          <a:xfrm>
            <a:off x="563796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bg object 127"/>
          <p:cNvSpPr/>
          <p:nvPr/>
        </p:nvSpPr>
        <p:spPr>
          <a:xfrm>
            <a:off x="5335920" y="120960"/>
            <a:ext cx="22680" cy="157680"/>
          </a:xfrm>
          <a:custGeom>
            <a:avLst/>
            <a:gdLst>
              <a:gd name="textAreaLeft" fmla="*/ 0 w 22680"/>
              <a:gd name="textAreaRight" fmla="*/ 23040 w 2268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bg object 128"/>
          <p:cNvSpPr/>
          <p:nvPr/>
        </p:nvSpPr>
        <p:spPr>
          <a:xfrm>
            <a:off x="35132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bg object 129"/>
          <p:cNvSpPr/>
          <p:nvPr/>
        </p:nvSpPr>
        <p:spPr>
          <a:xfrm>
            <a:off x="35953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bg object 130"/>
          <p:cNvSpPr/>
          <p:nvPr/>
        </p:nvSpPr>
        <p:spPr>
          <a:xfrm>
            <a:off x="36770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bg object 131"/>
          <p:cNvSpPr/>
          <p:nvPr/>
        </p:nvSpPr>
        <p:spPr>
          <a:xfrm>
            <a:off x="37591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bg object 132"/>
          <p:cNvSpPr/>
          <p:nvPr/>
        </p:nvSpPr>
        <p:spPr>
          <a:xfrm>
            <a:off x="38412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bg object 133"/>
          <p:cNvSpPr/>
          <p:nvPr/>
        </p:nvSpPr>
        <p:spPr>
          <a:xfrm>
            <a:off x="39229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bg object 134"/>
          <p:cNvSpPr/>
          <p:nvPr/>
        </p:nvSpPr>
        <p:spPr>
          <a:xfrm>
            <a:off x="40050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bg object 135"/>
          <p:cNvSpPr/>
          <p:nvPr/>
        </p:nvSpPr>
        <p:spPr>
          <a:xfrm>
            <a:off x="40870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bg object 136"/>
          <p:cNvSpPr/>
          <p:nvPr/>
        </p:nvSpPr>
        <p:spPr>
          <a:xfrm>
            <a:off x="41688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bg object 137"/>
          <p:cNvSpPr/>
          <p:nvPr/>
        </p:nvSpPr>
        <p:spPr>
          <a:xfrm>
            <a:off x="42508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bg object 138"/>
          <p:cNvSpPr/>
          <p:nvPr/>
        </p:nvSpPr>
        <p:spPr>
          <a:xfrm>
            <a:off x="433296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bg object 139"/>
          <p:cNvSpPr/>
          <p:nvPr/>
        </p:nvSpPr>
        <p:spPr>
          <a:xfrm>
            <a:off x="6344280" y="234360"/>
            <a:ext cx="2185200" cy="360"/>
          </a:xfrm>
          <a:custGeom>
            <a:avLst/>
            <a:gdLst>
              <a:gd name="textAreaLeft" fmla="*/ 0 w 2185200"/>
              <a:gd name="textAreaRight" fmla="*/ 2185560 w 2185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185670" h="0">
                <a:moveTo>
                  <a:pt x="0" y="0"/>
                </a:moveTo>
                <a:lnTo>
                  <a:pt x="2185556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bg object 140"/>
          <p:cNvSpPr/>
          <p:nvPr/>
        </p:nvSpPr>
        <p:spPr>
          <a:xfrm>
            <a:off x="0" y="0"/>
            <a:ext cx="10691640" cy="7345800"/>
          </a:xfrm>
          <a:custGeom>
            <a:avLst/>
            <a:gdLst>
              <a:gd name="textAreaLeft" fmla="*/ 0 w 10691640"/>
              <a:gd name="textAreaRight" fmla="*/ 10692000 w 10691640"/>
              <a:gd name="textAreaTop" fmla="*/ 0 h 7345800"/>
              <a:gd name="textAreaBottom" fmla="*/ 7346160 h 7345800"/>
            </a:gdLst>
            <a:ahLst/>
            <a:rect l="textAreaLeft" t="textAreaTop" r="textAreaRight" b="textAreaBottom"/>
            <a:pathLst>
              <a:path w="10692130" h="7346315">
                <a:moveTo>
                  <a:pt x="10692003" y="0"/>
                </a:moveTo>
                <a:lnTo>
                  <a:pt x="0" y="0"/>
                </a:lnTo>
                <a:lnTo>
                  <a:pt x="0" y="7346162"/>
                </a:lnTo>
                <a:lnTo>
                  <a:pt x="10692003" y="734616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d1d1b">
              <a:alpha val="3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bg object 141"/>
          <p:cNvSpPr/>
          <p:nvPr/>
        </p:nvSpPr>
        <p:spPr>
          <a:xfrm>
            <a:off x="10317240" y="1676520"/>
            <a:ext cx="374760" cy="1642320"/>
          </a:xfrm>
          <a:custGeom>
            <a:avLst/>
            <a:gdLst>
              <a:gd name="textAreaLeft" fmla="*/ 0 w 374760"/>
              <a:gd name="textAreaRight" fmla="*/ 375120 w 374760"/>
              <a:gd name="textAreaTop" fmla="*/ 0 h 1642320"/>
              <a:gd name="textAreaBottom" fmla="*/ 1642680 h 1642320"/>
            </a:gdLst>
            <a:ahLst/>
            <a:rect l="textAreaLeft" t="textAreaTop" r="textAreaRight" b="textAreaBottom"/>
            <a:pathLst>
              <a:path w="375284" h="1642745">
                <a:moveTo>
                  <a:pt x="0" y="1635899"/>
                </a:moveTo>
                <a:lnTo>
                  <a:pt x="0" y="444893"/>
                </a:lnTo>
                <a:lnTo>
                  <a:pt x="216738" y="0"/>
                </a:lnTo>
                <a:lnTo>
                  <a:pt x="374735" y="4789"/>
                </a:lnTo>
              </a:path>
              <a:path w="375284" h="1642745">
                <a:moveTo>
                  <a:pt x="374735" y="1642472"/>
                </a:moveTo>
                <a:lnTo>
                  <a:pt x="0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bg object 142"/>
          <p:cNvSpPr/>
          <p:nvPr/>
        </p:nvSpPr>
        <p:spPr>
          <a:xfrm>
            <a:off x="10317240" y="3405960"/>
            <a:ext cx="374760" cy="1281240"/>
          </a:xfrm>
          <a:custGeom>
            <a:avLst/>
            <a:gdLst>
              <a:gd name="textAreaLeft" fmla="*/ 0 w 374760"/>
              <a:gd name="textAreaRight" fmla="*/ 375120 w 37476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75284" h="1281429">
                <a:moveTo>
                  <a:pt x="0" y="1281391"/>
                </a:moveTo>
                <a:lnTo>
                  <a:pt x="0" y="662051"/>
                </a:lnTo>
                <a:lnTo>
                  <a:pt x="0" y="0"/>
                </a:lnTo>
                <a:lnTo>
                  <a:pt x="374735" y="0"/>
                </a:lnTo>
              </a:path>
              <a:path w="375284" h="1281429">
                <a:moveTo>
                  <a:pt x="374735" y="1281391"/>
                </a:moveTo>
                <a:lnTo>
                  <a:pt x="0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bg object 143"/>
          <p:cNvSpPr/>
          <p:nvPr/>
        </p:nvSpPr>
        <p:spPr>
          <a:xfrm>
            <a:off x="10317240" y="4763160"/>
            <a:ext cx="374760" cy="2520000"/>
          </a:xfrm>
          <a:custGeom>
            <a:avLst/>
            <a:gdLst>
              <a:gd name="textAreaLeft" fmla="*/ 0 w 374760"/>
              <a:gd name="textAreaRight" fmla="*/ 375120 w 37476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75284" h="2520314">
                <a:moveTo>
                  <a:pt x="0" y="0"/>
                </a:moveTo>
                <a:lnTo>
                  <a:pt x="0" y="2075306"/>
                </a:lnTo>
                <a:lnTo>
                  <a:pt x="216738" y="2520200"/>
                </a:lnTo>
                <a:lnTo>
                  <a:pt x="374735" y="2520200"/>
                </a:lnTo>
              </a:path>
              <a:path w="375284" h="2520314">
                <a:moveTo>
                  <a:pt x="374735" y="0"/>
                </a:moveTo>
                <a:lnTo>
                  <a:pt x="0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bg object 144"/>
          <p:cNvSpPr/>
          <p:nvPr/>
        </p:nvSpPr>
        <p:spPr>
          <a:xfrm>
            <a:off x="10290240" y="1621080"/>
            <a:ext cx="401760" cy="5724000"/>
          </a:xfrm>
          <a:custGeom>
            <a:avLst/>
            <a:gdLst>
              <a:gd name="textAreaLeft" fmla="*/ 0 w 401760"/>
              <a:gd name="textAreaRight" fmla="*/ 402120 w 401760"/>
              <a:gd name="textAreaTop" fmla="*/ 0 h 5724000"/>
              <a:gd name="textAreaBottom" fmla="*/ 5724360 h 5724000"/>
            </a:gdLst>
            <a:ahLst/>
            <a:rect l="textAreaLeft" t="textAreaTop" r="textAreaRight" b="textAreaBottom"/>
            <a:pathLst>
              <a:path w="401954" h="5724525">
                <a:moveTo>
                  <a:pt x="0" y="5724144"/>
                </a:moveTo>
                <a:lnTo>
                  <a:pt x="0" y="0"/>
                </a:lnTo>
                <a:lnTo>
                  <a:pt x="401815" y="0"/>
                </a:lnTo>
                <a:lnTo>
                  <a:pt x="401815" y="5724144"/>
                </a:lnTo>
                <a:lnTo>
                  <a:pt x="0" y="5724144"/>
                </a:lnTo>
                <a:close/>
              </a:path>
            </a:pathLst>
          </a:custGeom>
          <a:solidFill>
            <a:srgbClr val="1d1d1b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bg object 145"/>
          <p:cNvSpPr/>
          <p:nvPr/>
        </p:nvSpPr>
        <p:spPr>
          <a:xfrm>
            <a:off x="4545360" y="6701040"/>
            <a:ext cx="1537560" cy="96120"/>
          </a:xfrm>
          <a:custGeom>
            <a:avLst/>
            <a:gdLst>
              <a:gd name="textAreaLeft" fmla="*/ 0 w 1537560"/>
              <a:gd name="textAreaRight" fmla="*/ 1537920 w 1537560"/>
              <a:gd name="textAreaTop" fmla="*/ 0 h 96120"/>
              <a:gd name="textAreaBottom" fmla="*/ 96480 h 96120"/>
            </a:gdLst>
            <a:ahLst/>
            <a:rect l="textAreaLeft" t="textAreaTop" r="textAreaRight" b="textAreaBottom"/>
            <a:pathLst>
              <a:path w="1537970" h="96520">
                <a:moveTo>
                  <a:pt x="1486115" y="0"/>
                </a:moveTo>
                <a:lnTo>
                  <a:pt x="1537462" y="22821"/>
                </a:lnTo>
                <a:lnTo>
                  <a:pt x="1537462" y="70358"/>
                </a:lnTo>
                <a:lnTo>
                  <a:pt x="1484757" y="96494"/>
                </a:lnTo>
                <a:lnTo>
                  <a:pt x="768730" y="96494"/>
                </a:lnTo>
                <a:lnTo>
                  <a:pt x="52704" y="96494"/>
                </a:lnTo>
                <a:lnTo>
                  <a:pt x="0" y="70358"/>
                </a:lnTo>
                <a:lnTo>
                  <a:pt x="0" y="22821"/>
                </a:lnTo>
                <a:lnTo>
                  <a:pt x="51346" y="0"/>
                </a:lnTo>
                <a:lnTo>
                  <a:pt x="1486115" y="0"/>
                </a:lnTo>
                <a:close/>
              </a:path>
            </a:pathLst>
          </a:custGeom>
          <a:noFill/>
          <a:ln w="1270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bg object 146"/>
          <p:cNvSpPr/>
          <p:nvPr/>
        </p:nvSpPr>
        <p:spPr>
          <a:xfrm>
            <a:off x="3207240" y="6694560"/>
            <a:ext cx="4307400" cy="103320"/>
          </a:xfrm>
          <a:custGeom>
            <a:avLst/>
            <a:gdLst>
              <a:gd name="textAreaLeft" fmla="*/ 0 w 4307400"/>
              <a:gd name="textAreaRight" fmla="*/ 4307760 w 430740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4307840" h="103504">
                <a:moveTo>
                  <a:pt x="94119" y="0"/>
                </a:moveTo>
                <a:lnTo>
                  <a:pt x="48006" y="0"/>
                </a:lnTo>
                <a:lnTo>
                  <a:pt x="0" y="25679"/>
                </a:lnTo>
                <a:lnTo>
                  <a:pt x="0" y="77482"/>
                </a:lnTo>
                <a:lnTo>
                  <a:pt x="48006" y="103162"/>
                </a:lnTo>
                <a:lnTo>
                  <a:pt x="94119" y="103162"/>
                </a:lnTo>
                <a:lnTo>
                  <a:pt x="32321" y="74168"/>
                </a:lnTo>
                <a:lnTo>
                  <a:pt x="32321" y="28524"/>
                </a:lnTo>
                <a:lnTo>
                  <a:pt x="94119" y="0"/>
                </a:lnTo>
                <a:close/>
              </a:path>
              <a:path w="4307840" h="103504">
                <a:moveTo>
                  <a:pt x="193294" y="0"/>
                </a:moveTo>
                <a:lnTo>
                  <a:pt x="147180" y="0"/>
                </a:lnTo>
                <a:lnTo>
                  <a:pt x="99174" y="25679"/>
                </a:lnTo>
                <a:lnTo>
                  <a:pt x="99174" y="77482"/>
                </a:lnTo>
                <a:lnTo>
                  <a:pt x="147180" y="103162"/>
                </a:lnTo>
                <a:lnTo>
                  <a:pt x="193294" y="103162"/>
                </a:lnTo>
                <a:lnTo>
                  <a:pt x="131495" y="74168"/>
                </a:lnTo>
                <a:lnTo>
                  <a:pt x="131495" y="28524"/>
                </a:lnTo>
                <a:lnTo>
                  <a:pt x="193294" y="0"/>
                </a:lnTo>
                <a:close/>
              </a:path>
              <a:path w="4307840" h="103504">
                <a:moveTo>
                  <a:pt x="287426" y="0"/>
                </a:moveTo>
                <a:lnTo>
                  <a:pt x="241312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12" y="103162"/>
                </a:lnTo>
                <a:lnTo>
                  <a:pt x="287426" y="103162"/>
                </a:lnTo>
                <a:lnTo>
                  <a:pt x="225628" y="74168"/>
                </a:lnTo>
                <a:lnTo>
                  <a:pt x="225628" y="28524"/>
                </a:lnTo>
                <a:lnTo>
                  <a:pt x="287426" y="0"/>
                </a:lnTo>
                <a:close/>
              </a:path>
              <a:path w="4307840" h="103504">
                <a:moveTo>
                  <a:pt x="381558" y="0"/>
                </a:moveTo>
                <a:lnTo>
                  <a:pt x="335445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45" y="103162"/>
                </a:lnTo>
                <a:lnTo>
                  <a:pt x="381558" y="103162"/>
                </a:lnTo>
                <a:lnTo>
                  <a:pt x="319760" y="74168"/>
                </a:lnTo>
                <a:lnTo>
                  <a:pt x="319760" y="28524"/>
                </a:lnTo>
                <a:lnTo>
                  <a:pt x="381558" y="0"/>
                </a:lnTo>
                <a:close/>
              </a:path>
              <a:path w="4307840" h="103504">
                <a:moveTo>
                  <a:pt x="480745" y="0"/>
                </a:moveTo>
                <a:lnTo>
                  <a:pt x="434632" y="0"/>
                </a:lnTo>
                <a:lnTo>
                  <a:pt x="386626" y="25679"/>
                </a:lnTo>
                <a:lnTo>
                  <a:pt x="386626" y="77482"/>
                </a:lnTo>
                <a:lnTo>
                  <a:pt x="434632" y="103162"/>
                </a:lnTo>
                <a:lnTo>
                  <a:pt x="480745" y="103162"/>
                </a:lnTo>
                <a:lnTo>
                  <a:pt x="418947" y="74168"/>
                </a:lnTo>
                <a:lnTo>
                  <a:pt x="418947" y="28524"/>
                </a:lnTo>
                <a:lnTo>
                  <a:pt x="480745" y="0"/>
                </a:lnTo>
                <a:close/>
              </a:path>
              <a:path w="4307840" h="103504">
                <a:moveTo>
                  <a:pt x="574878" y="0"/>
                </a:moveTo>
                <a:lnTo>
                  <a:pt x="528764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64" y="103162"/>
                </a:lnTo>
                <a:lnTo>
                  <a:pt x="574878" y="103162"/>
                </a:lnTo>
                <a:lnTo>
                  <a:pt x="513080" y="74168"/>
                </a:lnTo>
                <a:lnTo>
                  <a:pt x="513080" y="28524"/>
                </a:lnTo>
                <a:lnTo>
                  <a:pt x="574878" y="0"/>
                </a:lnTo>
                <a:close/>
              </a:path>
              <a:path w="4307840" h="103504">
                <a:moveTo>
                  <a:pt x="668997" y="0"/>
                </a:moveTo>
                <a:lnTo>
                  <a:pt x="622884" y="0"/>
                </a:lnTo>
                <a:lnTo>
                  <a:pt x="574878" y="25679"/>
                </a:lnTo>
                <a:lnTo>
                  <a:pt x="574878" y="77482"/>
                </a:lnTo>
                <a:lnTo>
                  <a:pt x="622884" y="103162"/>
                </a:lnTo>
                <a:lnTo>
                  <a:pt x="668997" y="103162"/>
                </a:lnTo>
                <a:lnTo>
                  <a:pt x="607199" y="74168"/>
                </a:lnTo>
                <a:lnTo>
                  <a:pt x="607199" y="28524"/>
                </a:lnTo>
                <a:lnTo>
                  <a:pt x="668997" y="0"/>
                </a:lnTo>
                <a:close/>
              </a:path>
              <a:path w="4307840" h="103504">
                <a:moveTo>
                  <a:pt x="768184" y="0"/>
                </a:moveTo>
                <a:lnTo>
                  <a:pt x="722071" y="0"/>
                </a:lnTo>
                <a:lnTo>
                  <a:pt x="674065" y="25679"/>
                </a:lnTo>
                <a:lnTo>
                  <a:pt x="674065" y="77482"/>
                </a:lnTo>
                <a:lnTo>
                  <a:pt x="722071" y="103162"/>
                </a:lnTo>
                <a:lnTo>
                  <a:pt x="768184" y="103162"/>
                </a:lnTo>
                <a:lnTo>
                  <a:pt x="706386" y="74168"/>
                </a:lnTo>
                <a:lnTo>
                  <a:pt x="706386" y="28524"/>
                </a:lnTo>
                <a:lnTo>
                  <a:pt x="768184" y="0"/>
                </a:lnTo>
                <a:close/>
              </a:path>
              <a:path w="4307840" h="103504">
                <a:moveTo>
                  <a:pt x="862317" y="0"/>
                </a:moveTo>
                <a:lnTo>
                  <a:pt x="816203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03" y="103162"/>
                </a:lnTo>
                <a:lnTo>
                  <a:pt x="862317" y="103162"/>
                </a:lnTo>
                <a:lnTo>
                  <a:pt x="800519" y="74168"/>
                </a:lnTo>
                <a:lnTo>
                  <a:pt x="800519" y="28524"/>
                </a:lnTo>
                <a:lnTo>
                  <a:pt x="862317" y="0"/>
                </a:lnTo>
                <a:close/>
              </a:path>
              <a:path w="4307840" h="103504">
                <a:moveTo>
                  <a:pt x="956449" y="0"/>
                </a:moveTo>
                <a:lnTo>
                  <a:pt x="910336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36" y="103162"/>
                </a:lnTo>
                <a:lnTo>
                  <a:pt x="956449" y="103162"/>
                </a:lnTo>
                <a:lnTo>
                  <a:pt x="894651" y="74168"/>
                </a:lnTo>
                <a:lnTo>
                  <a:pt x="894651" y="28524"/>
                </a:lnTo>
                <a:lnTo>
                  <a:pt x="956449" y="0"/>
                </a:lnTo>
                <a:close/>
              </a:path>
              <a:path w="4307840" h="103504">
                <a:moveTo>
                  <a:pt x="1055636" y="0"/>
                </a:moveTo>
                <a:lnTo>
                  <a:pt x="1009523" y="0"/>
                </a:lnTo>
                <a:lnTo>
                  <a:pt x="961517" y="25679"/>
                </a:lnTo>
                <a:lnTo>
                  <a:pt x="961517" y="77482"/>
                </a:lnTo>
                <a:lnTo>
                  <a:pt x="1009523" y="103162"/>
                </a:lnTo>
                <a:lnTo>
                  <a:pt x="1055636" y="103162"/>
                </a:lnTo>
                <a:lnTo>
                  <a:pt x="993838" y="74168"/>
                </a:lnTo>
                <a:lnTo>
                  <a:pt x="993838" y="28524"/>
                </a:lnTo>
                <a:lnTo>
                  <a:pt x="1055636" y="0"/>
                </a:lnTo>
                <a:close/>
              </a:path>
              <a:path w="4307840" h="103504">
                <a:moveTo>
                  <a:pt x="1149756" y="0"/>
                </a:moveTo>
                <a:lnTo>
                  <a:pt x="1103642" y="0"/>
                </a:lnTo>
                <a:lnTo>
                  <a:pt x="1055636" y="25679"/>
                </a:lnTo>
                <a:lnTo>
                  <a:pt x="1055636" y="77482"/>
                </a:lnTo>
                <a:lnTo>
                  <a:pt x="1103642" y="103162"/>
                </a:lnTo>
                <a:lnTo>
                  <a:pt x="1149756" y="103162"/>
                </a:lnTo>
                <a:lnTo>
                  <a:pt x="1087958" y="74168"/>
                </a:lnTo>
                <a:lnTo>
                  <a:pt x="1087958" y="28524"/>
                </a:lnTo>
                <a:lnTo>
                  <a:pt x="1149756" y="0"/>
                </a:lnTo>
                <a:close/>
              </a:path>
              <a:path w="4307840" h="103504">
                <a:moveTo>
                  <a:pt x="1243888" y="0"/>
                </a:moveTo>
                <a:lnTo>
                  <a:pt x="1197775" y="0"/>
                </a:lnTo>
                <a:lnTo>
                  <a:pt x="1149769" y="25679"/>
                </a:lnTo>
                <a:lnTo>
                  <a:pt x="1149769" y="77482"/>
                </a:lnTo>
                <a:lnTo>
                  <a:pt x="1197775" y="103162"/>
                </a:lnTo>
                <a:lnTo>
                  <a:pt x="1243888" y="103162"/>
                </a:lnTo>
                <a:lnTo>
                  <a:pt x="1182090" y="74168"/>
                </a:lnTo>
                <a:lnTo>
                  <a:pt x="1182090" y="28524"/>
                </a:lnTo>
                <a:lnTo>
                  <a:pt x="1243888" y="0"/>
                </a:lnTo>
                <a:close/>
              </a:path>
              <a:path w="4307840" h="103504">
                <a:moveTo>
                  <a:pt x="1338021" y="0"/>
                </a:moveTo>
                <a:lnTo>
                  <a:pt x="1291907" y="0"/>
                </a:lnTo>
                <a:lnTo>
                  <a:pt x="1243901" y="25679"/>
                </a:lnTo>
                <a:lnTo>
                  <a:pt x="1243901" y="77482"/>
                </a:lnTo>
                <a:lnTo>
                  <a:pt x="1291907" y="103162"/>
                </a:lnTo>
                <a:lnTo>
                  <a:pt x="1338021" y="103162"/>
                </a:lnTo>
                <a:lnTo>
                  <a:pt x="1276223" y="74168"/>
                </a:lnTo>
                <a:lnTo>
                  <a:pt x="1276223" y="28524"/>
                </a:lnTo>
                <a:lnTo>
                  <a:pt x="1338021" y="0"/>
                </a:lnTo>
                <a:close/>
              </a:path>
              <a:path w="4307840" h="103504">
                <a:moveTo>
                  <a:pt x="2969603" y="25679"/>
                </a:moveTo>
                <a:lnTo>
                  <a:pt x="2921597" y="0"/>
                </a:lnTo>
                <a:lnTo>
                  <a:pt x="2875483" y="0"/>
                </a:lnTo>
                <a:lnTo>
                  <a:pt x="2937281" y="28524"/>
                </a:lnTo>
                <a:lnTo>
                  <a:pt x="2937281" y="74168"/>
                </a:lnTo>
                <a:lnTo>
                  <a:pt x="2875483" y="103162"/>
                </a:lnTo>
                <a:lnTo>
                  <a:pt x="2921597" y="103162"/>
                </a:lnTo>
                <a:lnTo>
                  <a:pt x="2969603" y="77482"/>
                </a:lnTo>
                <a:lnTo>
                  <a:pt x="2969603" y="25679"/>
                </a:lnTo>
                <a:close/>
              </a:path>
              <a:path w="4307840" h="103504">
                <a:moveTo>
                  <a:pt x="3063735" y="25679"/>
                </a:moveTo>
                <a:lnTo>
                  <a:pt x="3015729" y="0"/>
                </a:lnTo>
                <a:lnTo>
                  <a:pt x="2969615" y="0"/>
                </a:lnTo>
                <a:lnTo>
                  <a:pt x="3031413" y="28524"/>
                </a:lnTo>
                <a:lnTo>
                  <a:pt x="3031413" y="74168"/>
                </a:lnTo>
                <a:lnTo>
                  <a:pt x="2969615" y="103162"/>
                </a:lnTo>
                <a:lnTo>
                  <a:pt x="3015729" y="103162"/>
                </a:lnTo>
                <a:lnTo>
                  <a:pt x="3063735" y="77482"/>
                </a:lnTo>
                <a:lnTo>
                  <a:pt x="3063735" y="25679"/>
                </a:lnTo>
                <a:close/>
              </a:path>
              <a:path w="4307840" h="103504">
                <a:moveTo>
                  <a:pt x="3157867" y="25679"/>
                </a:moveTo>
                <a:lnTo>
                  <a:pt x="3109861" y="0"/>
                </a:lnTo>
                <a:lnTo>
                  <a:pt x="3063748" y="0"/>
                </a:lnTo>
                <a:lnTo>
                  <a:pt x="3125546" y="28524"/>
                </a:lnTo>
                <a:lnTo>
                  <a:pt x="3125546" y="74168"/>
                </a:lnTo>
                <a:lnTo>
                  <a:pt x="3063748" y="103162"/>
                </a:lnTo>
                <a:lnTo>
                  <a:pt x="3109861" y="103162"/>
                </a:lnTo>
                <a:lnTo>
                  <a:pt x="3157867" y="77482"/>
                </a:lnTo>
                <a:lnTo>
                  <a:pt x="3157867" y="25679"/>
                </a:lnTo>
                <a:close/>
              </a:path>
              <a:path w="4307840" h="103504">
                <a:moveTo>
                  <a:pt x="3252000" y="25679"/>
                </a:moveTo>
                <a:lnTo>
                  <a:pt x="3203994" y="0"/>
                </a:lnTo>
                <a:lnTo>
                  <a:pt x="3157880" y="0"/>
                </a:lnTo>
                <a:lnTo>
                  <a:pt x="3219678" y="28524"/>
                </a:lnTo>
                <a:lnTo>
                  <a:pt x="3219678" y="74168"/>
                </a:lnTo>
                <a:lnTo>
                  <a:pt x="3157880" y="103162"/>
                </a:lnTo>
                <a:lnTo>
                  <a:pt x="3203994" y="103162"/>
                </a:lnTo>
                <a:lnTo>
                  <a:pt x="3252000" y="77482"/>
                </a:lnTo>
                <a:lnTo>
                  <a:pt x="3252000" y="25679"/>
                </a:lnTo>
                <a:close/>
              </a:path>
              <a:path w="4307840" h="103504">
                <a:moveTo>
                  <a:pt x="3351174" y="25679"/>
                </a:moveTo>
                <a:lnTo>
                  <a:pt x="3303168" y="0"/>
                </a:lnTo>
                <a:lnTo>
                  <a:pt x="3257054" y="0"/>
                </a:lnTo>
                <a:lnTo>
                  <a:pt x="3318853" y="28524"/>
                </a:lnTo>
                <a:lnTo>
                  <a:pt x="3318853" y="74168"/>
                </a:lnTo>
                <a:lnTo>
                  <a:pt x="3257054" y="103162"/>
                </a:lnTo>
                <a:lnTo>
                  <a:pt x="3303168" y="103162"/>
                </a:lnTo>
                <a:lnTo>
                  <a:pt x="3351174" y="77482"/>
                </a:lnTo>
                <a:lnTo>
                  <a:pt x="3351174" y="25679"/>
                </a:lnTo>
                <a:close/>
              </a:path>
              <a:path w="4307840" h="103504">
                <a:moveTo>
                  <a:pt x="3445306" y="25679"/>
                </a:moveTo>
                <a:lnTo>
                  <a:pt x="3397300" y="0"/>
                </a:lnTo>
                <a:lnTo>
                  <a:pt x="3351187" y="0"/>
                </a:lnTo>
                <a:lnTo>
                  <a:pt x="3412985" y="28524"/>
                </a:lnTo>
                <a:lnTo>
                  <a:pt x="3412985" y="74168"/>
                </a:lnTo>
                <a:lnTo>
                  <a:pt x="3351187" y="103162"/>
                </a:lnTo>
                <a:lnTo>
                  <a:pt x="3397300" y="103162"/>
                </a:lnTo>
                <a:lnTo>
                  <a:pt x="3445306" y="77482"/>
                </a:lnTo>
                <a:lnTo>
                  <a:pt x="3445306" y="25679"/>
                </a:lnTo>
                <a:close/>
              </a:path>
              <a:path w="4307840" h="103504">
                <a:moveTo>
                  <a:pt x="3539439" y="25679"/>
                </a:moveTo>
                <a:lnTo>
                  <a:pt x="3491433" y="0"/>
                </a:lnTo>
                <a:lnTo>
                  <a:pt x="3445319" y="0"/>
                </a:lnTo>
                <a:lnTo>
                  <a:pt x="3507117" y="28524"/>
                </a:lnTo>
                <a:lnTo>
                  <a:pt x="3507117" y="74168"/>
                </a:lnTo>
                <a:lnTo>
                  <a:pt x="3445319" y="103162"/>
                </a:lnTo>
                <a:lnTo>
                  <a:pt x="3491433" y="103162"/>
                </a:lnTo>
                <a:lnTo>
                  <a:pt x="3539439" y="77482"/>
                </a:lnTo>
                <a:lnTo>
                  <a:pt x="3539439" y="25679"/>
                </a:lnTo>
                <a:close/>
              </a:path>
              <a:path w="4307840" h="103504">
                <a:moveTo>
                  <a:pt x="3638626" y="25679"/>
                </a:moveTo>
                <a:lnTo>
                  <a:pt x="3590620" y="0"/>
                </a:lnTo>
                <a:lnTo>
                  <a:pt x="3544506" y="0"/>
                </a:lnTo>
                <a:lnTo>
                  <a:pt x="3606304" y="28524"/>
                </a:lnTo>
                <a:lnTo>
                  <a:pt x="3606304" y="74168"/>
                </a:lnTo>
                <a:lnTo>
                  <a:pt x="3544506" y="103162"/>
                </a:lnTo>
                <a:lnTo>
                  <a:pt x="3590620" y="103162"/>
                </a:lnTo>
                <a:lnTo>
                  <a:pt x="3638626" y="77482"/>
                </a:lnTo>
                <a:lnTo>
                  <a:pt x="3638626" y="25679"/>
                </a:lnTo>
                <a:close/>
              </a:path>
              <a:path w="4307840" h="103504">
                <a:moveTo>
                  <a:pt x="3732758" y="25679"/>
                </a:moveTo>
                <a:lnTo>
                  <a:pt x="3684740" y="0"/>
                </a:lnTo>
                <a:lnTo>
                  <a:pt x="3638626" y="0"/>
                </a:lnTo>
                <a:lnTo>
                  <a:pt x="3700424" y="28524"/>
                </a:lnTo>
                <a:lnTo>
                  <a:pt x="3700424" y="74168"/>
                </a:lnTo>
                <a:lnTo>
                  <a:pt x="3638626" y="103162"/>
                </a:lnTo>
                <a:lnTo>
                  <a:pt x="3684740" y="103162"/>
                </a:lnTo>
                <a:lnTo>
                  <a:pt x="3732758" y="77482"/>
                </a:lnTo>
                <a:lnTo>
                  <a:pt x="3732758" y="25679"/>
                </a:lnTo>
                <a:close/>
              </a:path>
              <a:path w="4307840" h="103504">
                <a:moveTo>
                  <a:pt x="3826878" y="25679"/>
                </a:moveTo>
                <a:lnTo>
                  <a:pt x="3778872" y="0"/>
                </a:lnTo>
                <a:lnTo>
                  <a:pt x="3732758" y="0"/>
                </a:lnTo>
                <a:lnTo>
                  <a:pt x="3794556" y="28524"/>
                </a:lnTo>
                <a:lnTo>
                  <a:pt x="3794556" y="74168"/>
                </a:lnTo>
                <a:lnTo>
                  <a:pt x="3732758" y="103162"/>
                </a:lnTo>
                <a:lnTo>
                  <a:pt x="3778872" y="103162"/>
                </a:lnTo>
                <a:lnTo>
                  <a:pt x="3826878" y="77482"/>
                </a:lnTo>
                <a:lnTo>
                  <a:pt x="3826878" y="25679"/>
                </a:lnTo>
                <a:close/>
              </a:path>
              <a:path w="4307840" h="103504">
                <a:moveTo>
                  <a:pt x="3926065" y="25679"/>
                </a:moveTo>
                <a:lnTo>
                  <a:pt x="3878059" y="0"/>
                </a:lnTo>
                <a:lnTo>
                  <a:pt x="3831945" y="0"/>
                </a:lnTo>
                <a:lnTo>
                  <a:pt x="3893743" y="28524"/>
                </a:lnTo>
                <a:lnTo>
                  <a:pt x="3893743" y="74168"/>
                </a:lnTo>
                <a:lnTo>
                  <a:pt x="3831945" y="103162"/>
                </a:lnTo>
                <a:lnTo>
                  <a:pt x="3878059" y="103162"/>
                </a:lnTo>
                <a:lnTo>
                  <a:pt x="3926065" y="77482"/>
                </a:lnTo>
                <a:lnTo>
                  <a:pt x="3926065" y="25679"/>
                </a:lnTo>
                <a:close/>
              </a:path>
              <a:path w="4307840" h="103504">
                <a:moveTo>
                  <a:pt x="4020197" y="25679"/>
                </a:moveTo>
                <a:lnTo>
                  <a:pt x="3972191" y="0"/>
                </a:lnTo>
                <a:lnTo>
                  <a:pt x="3926078" y="0"/>
                </a:lnTo>
                <a:lnTo>
                  <a:pt x="3987876" y="28524"/>
                </a:lnTo>
                <a:lnTo>
                  <a:pt x="3987876" y="74168"/>
                </a:lnTo>
                <a:lnTo>
                  <a:pt x="3926078" y="103162"/>
                </a:lnTo>
                <a:lnTo>
                  <a:pt x="3972191" y="103162"/>
                </a:lnTo>
                <a:lnTo>
                  <a:pt x="4020197" y="77482"/>
                </a:lnTo>
                <a:lnTo>
                  <a:pt x="4020197" y="25679"/>
                </a:lnTo>
                <a:close/>
              </a:path>
              <a:path w="4307840" h="103504">
                <a:moveTo>
                  <a:pt x="4114330" y="25679"/>
                </a:moveTo>
                <a:lnTo>
                  <a:pt x="4066324" y="0"/>
                </a:lnTo>
                <a:lnTo>
                  <a:pt x="4020210" y="0"/>
                </a:lnTo>
                <a:lnTo>
                  <a:pt x="4082008" y="28524"/>
                </a:lnTo>
                <a:lnTo>
                  <a:pt x="4082008" y="74168"/>
                </a:lnTo>
                <a:lnTo>
                  <a:pt x="4020210" y="103162"/>
                </a:lnTo>
                <a:lnTo>
                  <a:pt x="4066324" y="103162"/>
                </a:lnTo>
                <a:lnTo>
                  <a:pt x="4114330" y="77482"/>
                </a:lnTo>
                <a:lnTo>
                  <a:pt x="4114330" y="25679"/>
                </a:lnTo>
                <a:close/>
              </a:path>
              <a:path w="4307840" h="103504">
                <a:moveTo>
                  <a:pt x="4213517" y="25679"/>
                </a:moveTo>
                <a:lnTo>
                  <a:pt x="4165498" y="0"/>
                </a:lnTo>
                <a:lnTo>
                  <a:pt x="4119384" y="0"/>
                </a:lnTo>
                <a:lnTo>
                  <a:pt x="4181183" y="28524"/>
                </a:lnTo>
                <a:lnTo>
                  <a:pt x="4181183" y="74168"/>
                </a:lnTo>
                <a:lnTo>
                  <a:pt x="4119384" y="103162"/>
                </a:lnTo>
                <a:lnTo>
                  <a:pt x="4165498" y="103162"/>
                </a:lnTo>
                <a:lnTo>
                  <a:pt x="4213517" y="77482"/>
                </a:lnTo>
                <a:lnTo>
                  <a:pt x="4213517" y="25679"/>
                </a:lnTo>
                <a:close/>
              </a:path>
              <a:path w="4307840" h="103504">
                <a:moveTo>
                  <a:pt x="4307637" y="25679"/>
                </a:moveTo>
                <a:lnTo>
                  <a:pt x="4259631" y="0"/>
                </a:lnTo>
                <a:lnTo>
                  <a:pt x="4213517" y="0"/>
                </a:lnTo>
                <a:lnTo>
                  <a:pt x="4275315" y="28524"/>
                </a:lnTo>
                <a:lnTo>
                  <a:pt x="4275315" y="74168"/>
                </a:lnTo>
                <a:lnTo>
                  <a:pt x="4213517" y="103162"/>
                </a:lnTo>
                <a:lnTo>
                  <a:pt x="4259631" y="103162"/>
                </a:lnTo>
                <a:lnTo>
                  <a:pt x="4307637" y="77482"/>
                </a:lnTo>
                <a:lnTo>
                  <a:pt x="4307637" y="25679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bg object 147"/>
          <p:cNvSpPr/>
          <p:nvPr/>
        </p:nvSpPr>
        <p:spPr>
          <a:xfrm>
            <a:off x="755460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0" y="10223"/>
                </a:moveTo>
                <a:lnTo>
                  <a:pt x="0" y="0"/>
                </a:lnTo>
                <a:lnTo>
                  <a:pt x="297395" y="0"/>
                </a:lnTo>
                <a:lnTo>
                  <a:pt x="674649" y="161569"/>
                </a:lnTo>
                <a:lnTo>
                  <a:pt x="1918258" y="161569"/>
                </a:lnTo>
                <a:lnTo>
                  <a:pt x="2132698" y="281901"/>
                </a:lnTo>
                <a:lnTo>
                  <a:pt x="623277" y="281901"/>
                </a:lnTo>
                <a:lnTo>
                  <a:pt x="182829" y="100723"/>
                </a:lnTo>
                <a:lnTo>
                  <a:pt x="0" y="100723"/>
                </a:lnTo>
                <a:lnTo>
                  <a:pt x="0" y="88087"/>
                </a:lnTo>
                <a:lnTo>
                  <a:pt x="24358" y="75056"/>
                </a:lnTo>
                <a:lnTo>
                  <a:pt x="24358" y="23253"/>
                </a:lnTo>
                <a:lnTo>
                  <a:pt x="0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bg object 148"/>
          <p:cNvSpPr/>
          <p:nvPr/>
        </p:nvSpPr>
        <p:spPr>
          <a:xfrm>
            <a:off x="984960" y="6855840"/>
            <a:ext cx="8722080" cy="165240"/>
          </a:xfrm>
          <a:custGeom>
            <a:avLst/>
            <a:gdLst>
              <a:gd name="textAreaLeft" fmla="*/ 0 w 8722080"/>
              <a:gd name="textAreaRight" fmla="*/ 8722440 w 872208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8722360" h="165734">
                <a:moveTo>
                  <a:pt x="8722258" y="165125"/>
                </a:moveTo>
                <a:lnTo>
                  <a:pt x="7132142" y="165125"/>
                </a:lnTo>
                <a:lnTo>
                  <a:pt x="6719227" y="0"/>
                </a:lnTo>
                <a:lnTo>
                  <a:pt x="3964101" y="0"/>
                </a:lnTo>
                <a:lnTo>
                  <a:pt x="4758156" y="0"/>
                </a:ln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bg object 149"/>
          <p:cNvSpPr/>
          <p:nvPr/>
        </p:nvSpPr>
        <p:spPr>
          <a:xfrm>
            <a:off x="2692080" y="6938280"/>
            <a:ext cx="2811600" cy="309600"/>
          </a:xfrm>
          <a:custGeom>
            <a:avLst/>
            <a:gdLst>
              <a:gd name="textAreaLeft" fmla="*/ 0 w 2811600"/>
              <a:gd name="textAreaRight" fmla="*/ 2811960 w 281160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2811779" h="309879">
                <a:moveTo>
                  <a:pt x="2811602" y="309359"/>
                </a:moveTo>
                <a:lnTo>
                  <a:pt x="1043139" y="309359"/>
                </a:lnTo>
                <a:lnTo>
                  <a:pt x="676808" y="165353"/>
                </a:lnTo>
                <a:lnTo>
                  <a:pt x="0" y="165353"/>
                </a:lnTo>
                <a:lnTo>
                  <a:pt x="0" y="87744"/>
                </a:lnTo>
                <a:lnTo>
                  <a:pt x="223202" y="0"/>
                </a:lnTo>
                <a:lnTo>
                  <a:pt x="262208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bg object 150"/>
          <p:cNvSpPr/>
          <p:nvPr/>
        </p:nvSpPr>
        <p:spPr>
          <a:xfrm>
            <a:off x="2692080" y="6938280"/>
            <a:ext cx="5316480" cy="309600"/>
          </a:xfrm>
          <a:custGeom>
            <a:avLst/>
            <a:gdLst>
              <a:gd name="textAreaLeft" fmla="*/ 0 w 5316480"/>
              <a:gd name="textAreaRight" fmla="*/ 5316840 w 53164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5316855" h="309879">
                <a:moveTo>
                  <a:pt x="5093576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3"/>
                </a:lnTo>
                <a:lnTo>
                  <a:pt x="676795" y="165353"/>
                </a:lnTo>
                <a:lnTo>
                  <a:pt x="1043127" y="309359"/>
                </a:lnTo>
                <a:lnTo>
                  <a:pt x="2811589" y="309359"/>
                </a:lnTo>
                <a:lnTo>
                  <a:pt x="2505176" y="309359"/>
                </a:lnTo>
                <a:lnTo>
                  <a:pt x="4273638" y="309359"/>
                </a:lnTo>
                <a:lnTo>
                  <a:pt x="4639983" y="165353"/>
                </a:lnTo>
                <a:lnTo>
                  <a:pt x="5316778" y="165353"/>
                </a:lnTo>
                <a:lnTo>
                  <a:pt x="5316778" y="87744"/>
                </a:lnTo>
                <a:lnTo>
                  <a:pt x="5093576" y="0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bg object 151"/>
          <p:cNvSpPr/>
          <p:nvPr/>
        </p:nvSpPr>
        <p:spPr>
          <a:xfrm>
            <a:off x="800568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0" y="50406"/>
                </a:moveTo>
                <a:lnTo>
                  <a:pt x="412203" y="50406"/>
                </a:lnTo>
                <a:lnTo>
                  <a:pt x="532803" y="0"/>
                </a:lnTo>
                <a:lnTo>
                  <a:pt x="170149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bg object 152"/>
          <p:cNvSpPr/>
          <p:nvPr/>
        </p:nvSpPr>
        <p:spPr>
          <a:xfrm>
            <a:off x="85384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bg object 153"/>
          <p:cNvSpPr/>
          <p:nvPr/>
        </p:nvSpPr>
        <p:spPr>
          <a:xfrm>
            <a:off x="86886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bg object 154"/>
          <p:cNvSpPr/>
          <p:nvPr/>
        </p:nvSpPr>
        <p:spPr>
          <a:xfrm>
            <a:off x="8839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bg object 155"/>
          <p:cNvSpPr/>
          <p:nvPr/>
        </p:nvSpPr>
        <p:spPr>
          <a:xfrm>
            <a:off x="89892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bg object 156"/>
          <p:cNvSpPr/>
          <p:nvPr/>
        </p:nvSpPr>
        <p:spPr>
          <a:xfrm>
            <a:off x="91393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bg object 157"/>
          <p:cNvSpPr/>
          <p:nvPr/>
        </p:nvSpPr>
        <p:spPr>
          <a:xfrm>
            <a:off x="9289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bg object 158"/>
          <p:cNvSpPr/>
          <p:nvPr/>
        </p:nvSpPr>
        <p:spPr>
          <a:xfrm>
            <a:off x="94399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bg object 159"/>
          <p:cNvSpPr/>
          <p:nvPr/>
        </p:nvSpPr>
        <p:spPr>
          <a:xfrm>
            <a:off x="9590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bg object 160"/>
          <p:cNvSpPr/>
          <p:nvPr/>
        </p:nvSpPr>
        <p:spPr>
          <a:xfrm>
            <a:off x="100476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6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bg object 161"/>
          <p:cNvSpPr/>
          <p:nvPr/>
        </p:nvSpPr>
        <p:spPr>
          <a:xfrm>
            <a:off x="98496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bg object 162"/>
          <p:cNvSpPr/>
          <p:nvPr/>
        </p:nvSpPr>
        <p:spPr>
          <a:xfrm>
            <a:off x="20368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bg object 163"/>
          <p:cNvSpPr/>
          <p:nvPr/>
        </p:nvSpPr>
        <p:spPr>
          <a:xfrm>
            <a:off x="1886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bg object 164"/>
          <p:cNvSpPr/>
          <p:nvPr/>
        </p:nvSpPr>
        <p:spPr>
          <a:xfrm>
            <a:off x="17362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bg object 165"/>
          <p:cNvSpPr/>
          <p:nvPr/>
        </p:nvSpPr>
        <p:spPr>
          <a:xfrm>
            <a:off x="1585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bg object 166"/>
          <p:cNvSpPr/>
          <p:nvPr/>
        </p:nvSpPr>
        <p:spPr>
          <a:xfrm>
            <a:off x="14356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bg object 167"/>
          <p:cNvSpPr/>
          <p:nvPr/>
        </p:nvSpPr>
        <p:spPr>
          <a:xfrm>
            <a:off x="12855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bg object 168"/>
          <p:cNvSpPr/>
          <p:nvPr/>
        </p:nvSpPr>
        <p:spPr>
          <a:xfrm>
            <a:off x="1135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bg object 169"/>
          <p:cNvSpPr/>
          <p:nvPr/>
        </p:nvSpPr>
        <p:spPr>
          <a:xfrm>
            <a:off x="9849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bg object 170"/>
          <p:cNvSpPr/>
          <p:nvPr/>
        </p:nvSpPr>
        <p:spPr>
          <a:xfrm>
            <a:off x="4501440" y="666000"/>
            <a:ext cx="1689480" cy="1054440"/>
          </a:xfrm>
          <a:custGeom>
            <a:avLst/>
            <a:gdLst>
              <a:gd name="textAreaLeft" fmla="*/ 0 w 1689480"/>
              <a:gd name="textAreaRight" fmla="*/ 1689840 w 1689480"/>
              <a:gd name="textAreaTop" fmla="*/ 0 h 1054440"/>
              <a:gd name="textAreaBottom" fmla="*/ 1054800 h 1054440"/>
            </a:gdLst>
            <a:ahLst/>
            <a:rect l="textAreaLeft" t="textAreaTop" r="textAreaRight" b="textAreaBottom"/>
            <a:pathLst>
              <a:path w="1689735" h="1054735">
                <a:moveTo>
                  <a:pt x="366864" y="0"/>
                </a:moveTo>
                <a:lnTo>
                  <a:pt x="235813" y="0"/>
                </a:lnTo>
                <a:lnTo>
                  <a:pt x="235813" y="66090"/>
                </a:lnTo>
                <a:lnTo>
                  <a:pt x="235813" y="274980"/>
                </a:lnTo>
                <a:lnTo>
                  <a:pt x="235813" y="395668"/>
                </a:lnTo>
                <a:lnTo>
                  <a:pt x="235394" y="666445"/>
                </a:lnTo>
                <a:lnTo>
                  <a:pt x="131394" y="612076"/>
                </a:lnTo>
                <a:lnTo>
                  <a:pt x="131178" y="334822"/>
                </a:lnTo>
                <a:lnTo>
                  <a:pt x="235813" y="395668"/>
                </a:lnTo>
                <a:lnTo>
                  <a:pt x="235813" y="274980"/>
                </a:lnTo>
                <a:lnTo>
                  <a:pt x="131178" y="334810"/>
                </a:lnTo>
                <a:lnTo>
                  <a:pt x="130975" y="65341"/>
                </a:lnTo>
                <a:lnTo>
                  <a:pt x="235813" y="66090"/>
                </a:lnTo>
                <a:lnTo>
                  <a:pt x="235813" y="0"/>
                </a:lnTo>
                <a:lnTo>
                  <a:pt x="0" y="0"/>
                </a:lnTo>
                <a:lnTo>
                  <a:pt x="0" y="630555"/>
                </a:lnTo>
                <a:lnTo>
                  <a:pt x="366763" y="823849"/>
                </a:lnTo>
                <a:lnTo>
                  <a:pt x="366788" y="666445"/>
                </a:lnTo>
                <a:lnTo>
                  <a:pt x="366864" y="401142"/>
                </a:lnTo>
                <a:lnTo>
                  <a:pt x="237909" y="331724"/>
                </a:lnTo>
                <a:lnTo>
                  <a:pt x="366826" y="265201"/>
                </a:lnTo>
                <a:lnTo>
                  <a:pt x="366852" y="65341"/>
                </a:lnTo>
                <a:lnTo>
                  <a:pt x="366864" y="0"/>
                </a:lnTo>
                <a:close/>
              </a:path>
              <a:path w="1689735" h="1054735">
                <a:moveTo>
                  <a:pt x="807491" y="0"/>
                </a:moveTo>
                <a:lnTo>
                  <a:pt x="676440" y="0"/>
                </a:lnTo>
                <a:lnTo>
                  <a:pt x="676440" y="66090"/>
                </a:lnTo>
                <a:lnTo>
                  <a:pt x="675741" y="898220"/>
                </a:lnTo>
                <a:lnTo>
                  <a:pt x="571779" y="843508"/>
                </a:lnTo>
                <a:lnTo>
                  <a:pt x="571779" y="65341"/>
                </a:lnTo>
                <a:lnTo>
                  <a:pt x="676440" y="66090"/>
                </a:lnTo>
                <a:lnTo>
                  <a:pt x="676440" y="0"/>
                </a:lnTo>
                <a:lnTo>
                  <a:pt x="440766" y="0"/>
                </a:lnTo>
                <a:lnTo>
                  <a:pt x="440626" y="861999"/>
                </a:lnTo>
                <a:lnTo>
                  <a:pt x="807491" y="1054608"/>
                </a:lnTo>
                <a:lnTo>
                  <a:pt x="807491" y="898220"/>
                </a:lnTo>
                <a:lnTo>
                  <a:pt x="807491" y="65341"/>
                </a:lnTo>
                <a:lnTo>
                  <a:pt x="807491" y="0"/>
                </a:lnTo>
                <a:close/>
              </a:path>
              <a:path w="1689735" h="1054735">
                <a:moveTo>
                  <a:pt x="1248308" y="861999"/>
                </a:moveTo>
                <a:lnTo>
                  <a:pt x="1248270" y="0"/>
                </a:lnTo>
                <a:lnTo>
                  <a:pt x="1117206" y="0"/>
                </a:lnTo>
                <a:lnTo>
                  <a:pt x="1117219" y="65341"/>
                </a:lnTo>
                <a:lnTo>
                  <a:pt x="998156" y="673747"/>
                </a:lnTo>
                <a:lnTo>
                  <a:pt x="1012444" y="445757"/>
                </a:lnTo>
                <a:lnTo>
                  <a:pt x="1012444" y="0"/>
                </a:lnTo>
                <a:lnTo>
                  <a:pt x="881392" y="0"/>
                </a:lnTo>
                <a:lnTo>
                  <a:pt x="881443" y="1054620"/>
                </a:lnTo>
                <a:lnTo>
                  <a:pt x="1013841" y="985100"/>
                </a:lnTo>
                <a:lnTo>
                  <a:pt x="1013193" y="898220"/>
                </a:lnTo>
                <a:lnTo>
                  <a:pt x="1132128" y="318147"/>
                </a:lnTo>
                <a:lnTo>
                  <a:pt x="1117841" y="546125"/>
                </a:lnTo>
                <a:lnTo>
                  <a:pt x="1117155" y="930859"/>
                </a:lnTo>
                <a:lnTo>
                  <a:pt x="1248308" y="861999"/>
                </a:lnTo>
                <a:close/>
              </a:path>
              <a:path w="1689735" h="1054735">
                <a:moveTo>
                  <a:pt x="1689125" y="0"/>
                </a:moveTo>
                <a:lnTo>
                  <a:pt x="1558074" y="0"/>
                </a:lnTo>
                <a:lnTo>
                  <a:pt x="1558074" y="252476"/>
                </a:lnTo>
                <a:lnTo>
                  <a:pt x="1453311" y="311213"/>
                </a:lnTo>
                <a:lnTo>
                  <a:pt x="1453311" y="0"/>
                </a:lnTo>
                <a:lnTo>
                  <a:pt x="1322260" y="0"/>
                </a:lnTo>
                <a:lnTo>
                  <a:pt x="1322362" y="823849"/>
                </a:lnTo>
                <a:lnTo>
                  <a:pt x="1453896" y="754519"/>
                </a:lnTo>
                <a:lnTo>
                  <a:pt x="1453235" y="400037"/>
                </a:lnTo>
                <a:lnTo>
                  <a:pt x="1558074" y="339864"/>
                </a:lnTo>
                <a:lnTo>
                  <a:pt x="1558074" y="699617"/>
                </a:lnTo>
                <a:lnTo>
                  <a:pt x="1689074" y="630555"/>
                </a:lnTo>
                <a:lnTo>
                  <a:pt x="1689125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ftr" idx="10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dt" idx="11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sldNum" idx="12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223F1147-0534-4A33-A673-2AAF9DD9367D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/>
          </p:cNvSpPr>
          <p:nvPr>
            <p:ph type="ftr" idx="13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dt" idx="14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sldNum" idx="15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72FBA26F-5478-4173-9477-6990C9F51923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516250"/>
                </a:solidFill>
                <a:latin typeface="Century Gothic"/>
              </a:rPr>
              <a:t>Click to edit Master title style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dt" idx="16"/>
          </p:nvPr>
        </p:nvSpPr>
        <p:spPr>
          <a:xfrm>
            <a:off x="534600" y="7033320"/>
            <a:ext cx="245916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 idx="17"/>
          </p:nvPr>
        </p:nvSpPr>
        <p:spPr>
          <a:xfrm>
            <a:off x="3635640" y="7033320"/>
            <a:ext cx="342144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sldNum" idx="18"/>
          </p:nvPr>
        </p:nvSpPr>
        <p:spPr>
          <a:xfrm>
            <a:off x="10023120" y="7025400"/>
            <a:ext cx="262440" cy="21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FF1D3325-E09F-4EE1-8953-277A1DA13A0E}" type="slidenum">
              <a:rPr b="0" lang="en-US" sz="1400" spc="-1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d1d1b"/>
                </a:solidFill>
                <a:latin typeface="Trebuchet MS"/>
              </a:rPr>
              <a:t>Click to edit Master text styles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9144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3716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18288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video" Target="../media/media19.mp4"/><Relationship Id="rId2" Type="http://schemas.microsoft.com/office/2007/relationships/media" Target="../media/media19.mp4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slideLayout" Target="../slideLayouts/slideLayout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video" Target="../media/media33.MP4"/><Relationship Id="rId4" Type="http://schemas.microsoft.com/office/2007/relationships/media" Target="../media/media33.MP4"/><Relationship Id="rId5" Type="http://schemas.openxmlformats.org/officeDocument/2006/relationships/image" Target="../media/image34.png"/><Relationship Id="rId6" Type="http://schemas.openxmlformats.org/officeDocument/2006/relationships/slideLayout" Target="../slideLayouts/slideLayout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video" Target="../media/media35.mp4"/><Relationship Id="rId2" Type="http://schemas.microsoft.com/office/2007/relationships/media" Target="../media/media35.mp4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video" Target="../media/media39.mp4"/><Relationship Id="rId2" Type="http://schemas.microsoft.com/office/2007/relationships/media" Target="../media/media39.mp4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video" Target="../media/media41.mp4"/><Relationship Id="rId2" Type="http://schemas.microsoft.com/office/2007/relationships/media" Target="../media/media41.mp4"/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slideLayout" Target="../slideLayouts/slideLayout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video" Target="../media/media44.MP4"/><Relationship Id="rId2" Type="http://schemas.microsoft.com/office/2007/relationships/media" Target="../media/media44.MP4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6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6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6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video" Target="../media/media56.MP4"/><Relationship Id="rId2" Type="http://schemas.microsoft.com/office/2007/relationships/media" Target="../media/media56.MP4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6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02080" y="1419120"/>
            <a:ext cx="9088920" cy="129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Современные подходы к организации педагогической деятельности в системе военно-патриотического воспитания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1604160" y="6905520"/>
            <a:ext cx="748512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ЦЗ Машук, 2024 год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Подзаголовок 2"/>
          <p:cNvSpPr/>
          <p:nvPr/>
        </p:nvSpPr>
        <p:spPr>
          <a:xfrm>
            <a:off x="0" y="3171960"/>
            <a:ext cx="10693080" cy="424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t">
            <a:normAutofit/>
          </a:bodyPr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Основы тактической медицины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Обеспечение проходимости 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дыхательных путей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/>
          </p:nvPr>
        </p:nvSpPr>
        <p:spPr>
          <a:xfrm>
            <a:off x="766440" y="1672200"/>
            <a:ext cx="9267120" cy="160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c00000"/>
                </a:solidFill>
                <a:latin typeface="Times New Roman"/>
              </a:rPr>
              <a:t>Запрещено</a:t>
            </a: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indent="0" algn="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использовать назофарингеальный воздуховод при подозрении на перелом любых областей головы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Заголовок 1"/>
          <p:cNvSpPr/>
          <p:nvPr/>
        </p:nvSpPr>
        <p:spPr>
          <a:xfrm>
            <a:off x="317520" y="300600"/>
            <a:ext cx="7514640" cy="6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28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Проблема с дыхательными путями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Рисунок 2" descr=""/>
          <p:cNvPicPr/>
          <p:nvPr/>
        </p:nvPicPr>
        <p:blipFill>
          <a:blip r:embed="rId1"/>
          <a:stretch/>
        </p:blipFill>
        <p:spPr>
          <a:xfrm>
            <a:off x="317520" y="3336120"/>
            <a:ext cx="4647960" cy="4152960"/>
          </a:xfrm>
          <a:prstGeom prst="rect">
            <a:avLst/>
          </a:prstGeom>
          <a:ln w="0">
            <a:noFill/>
          </a:ln>
        </p:spPr>
      </p:pic>
      <p:pic>
        <p:nvPicPr>
          <p:cNvPr id="291" name="Рисунок 1" descr=""/>
          <p:cNvPicPr/>
          <p:nvPr/>
        </p:nvPicPr>
        <p:blipFill>
          <a:blip r:embed="rId2"/>
          <a:stretch/>
        </p:blipFill>
        <p:spPr>
          <a:xfrm>
            <a:off x="5384880" y="3363480"/>
            <a:ext cx="4976640" cy="3741480"/>
          </a:xfrm>
          <a:prstGeom prst="rect">
            <a:avLst/>
          </a:prstGeom>
          <a:ln w="0">
            <a:noFill/>
          </a:ln>
        </p:spPr>
      </p:pic>
      <p:sp>
        <p:nvSpPr>
          <p:cNvPr id="292" name="TextBox 3"/>
          <p:cNvSpPr/>
          <p:nvPr/>
        </p:nvSpPr>
        <p:spPr>
          <a:xfrm>
            <a:off x="450360" y="1149120"/>
            <a:ext cx="9944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Дай раненому принять самому удобную позицию для дыхания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60240" y="47016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Надгортанные воздуховоды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4" name="Рисунок 4" descr=""/>
          <p:cNvPicPr/>
          <p:nvPr/>
        </p:nvPicPr>
        <p:blipFill>
          <a:blip r:embed="rId1"/>
          <a:stretch/>
        </p:blipFill>
        <p:spPr>
          <a:xfrm>
            <a:off x="241200" y="2674440"/>
            <a:ext cx="5101560" cy="33163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95" name="Рисунок 5" descr=""/>
          <p:cNvPicPr/>
          <p:nvPr/>
        </p:nvPicPr>
        <p:blipFill>
          <a:blip r:embed="rId2"/>
          <a:stretch/>
        </p:blipFill>
        <p:spPr>
          <a:xfrm>
            <a:off x="5271480" y="2852640"/>
            <a:ext cx="5332680" cy="32144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96" name="TextBox 2"/>
          <p:cNvSpPr/>
          <p:nvPr/>
        </p:nvSpPr>
        <p:spPr>
          <a:xfrm>
            <a:off x="2022840" y="1797840"/>
            <a:ext cx="789120" cy="4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450" spc="-1" strike="noStrike">
                <a:solidFill>
                  <a:schemeClr val="dk1"/>
                </a:solidFill>
                <a:latin typeface="Times New Roman"/>
              </a:rPr>
              <a:t>I-gel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TextBox 6"/>
          <p:cNvSpPr/>
          <p:nvPr/>
        </p:nvSpPr>
        <p:spPr>
          <a:xfrm>
            <a:off x="6786000" y="1797840"/>
            <a:ext cx="1674720" cy="4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450" spc="-1" strike="noStrike">
                <a:solidFill>
                  <a:schemeClr val="dk1"/>
                </a:solidFill>
                <a:latin typeface="Times New Roman"/>
              </a:rPr>
              <a:t>Combitube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-216000" y="352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509" spc="-1" strike="noStrike">
                <a:solidFill>
                  <a:srgbClr val="516250"/>
                </a:solidFill>
                <a:latin typeface="Times New Roman"/>
              </a:rPr>
              <a:t>Коникотомия</a:t>
            </a:r>
            <a:endParaRPr b="0" lang="en-US" sz="3509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9" name="Рисунок 10" descr=""/>
          <p:cNvPicPr/>
          <p:nvPr/>
        </p:nvPicPr>
        <p:blipFill>
          <a:blip r:embed="rId1"/>
          <a:srcRect l="0" t="4128" r="0" b="12239"/>
          <a:stretch/>
        </p:blipFill>
        <p:spPr>
          <a:xfrm>
            <a:off x="263520" y="1514880"/>
            <a:ext cx="10308960" cy="569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/>
          </p:nvPr>
        </p:nvSpPr>
        <p:spPr>
          <a:xfrm>
            <a:off x="165960" y="1976760"/>
            <a:ext cx="5713920" cy="443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947"/>
          </a:bodyPr>
          <a:p>
            <a:pPr indent="0">
              <a:lnSpc>
                <a:spcPct val="100000"/>
              </a:lnSpc>
              <a:buNone/>
            </a:pPr>
            <a:br>
              <a:rPr sz="2400"/>
            </a:br>
            <a:r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Коникотомия проводилась раненным с повреждениями лица и головы взрывом или огнестрельным оружием.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В 33% случаев операция на поле боя была проведена неудачно.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Коникотомия одна из самых сложных процедур выполняемых на поле боя, 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66% раненых погибают.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Выполняется только опытными медицинскими работниками.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1" name="" descr="Видео от Медицина и Первая Помощь в автономе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81320" y="1176840"/>
            <a:ext cx="4811760" cy="6014520"/>
          </a:xfrm>
          <a:prstGeom prst="rect">
            <a:avLst/>
          </a:prstGeom>
          <a:ln w="0">
            <a:noFill/>
          </a:ln>
        </p:spPr>
      </p:pic>
      <p:sp>
        <p:nvSpPr>
          <p:cNvPr id="302" name="PlaceHolder 2"/>
          <p:cNvSpPr>
            <a:spLocks noGrp="1"/>
          </p:cNvSpPr>
          <p:nvPr>
            <p:ph type="title"/>
          </p:nvPr>
        </p:nvSpPr>
        <p:spPr>
          <a:xfrm>
            <a:off x="-216000" y="352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509" spc="-1" strike="noStrike">
                <a:solidFill>
                  <a:srgbClr val="516250"/>
                </a:solidFill>
                <a:latin typeface="Times New Roman"/>
              </a:rPr>
              <a:t>Коникотомия</a:t>
            </a:r>
            <a:endParaRPr b="0" lang="en-US" sz="3509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7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  <p:endCondLst>
                    <p:cond delay="0" evt="onNext"/>
                  </p:endCondLst>
                </p:cTn>
                <p:tgtEl>
                  <p:spTgt spid="301"/>
                </p:tgtEl>
              </p:cMediaNode>
            </p:video>
            <p:seq>
              <p:cTn id="7" restart="whenNotActive" nodeType="interactiveSeq" fill="hold">
                <p:stCondLst>
                  <p:cond delay="0" evt="onClick">
                    <p:tgtEl>
                      <p:spTgt spid="301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301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22440" y="352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Напряженный пневмоторакс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4" name="Picture 3" descr="D:\Медицина\Дыхательные пути\pnevmotoraks.jpg"/>
          <p:cNvPicPr/>
          <p:nvPr/>
        </p:nvPicPr>
        <p:blipFill>
          <a:blip r:embed="rId1"/>
          <a:stretch/>
        </p:blipFill>
        <p:spPr>
          <a:xfrm>
            <a:off x="464400" y="1877040"/>
            <a:ext cx="6035760" cy="51804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2" descr="C:\Users\USER\Desktop\shema-razvitiya.jpg"/>
          <p:cNvPicPr/>
          <p:nvPr/>
        </p:nvPicPr>
        <p:blipFill>
          <a:blip r:embed="rId2"/>
          <a:stretch/>
        </p:blipFill>
        <p:spPr>
          <a:xfrm>
            <a:off x="6870600" y="1082520"/>
            <a:ext cx="2993040" cy="647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213480" y="397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Окклюзионная повязка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712800" y="1350720"/>
            <a:ext cx="9267120" cy="98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chemeClr val="dk1"/>
                </a:solidFill>
                <a:latin typeface="Times New Roman"/>
              </a:rPr>
              <a:t>На выдохе </a:t>
            </a: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наложи на проникающее ранение окклюзионную «наклейку», герметичную повязку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8" name="Picture 2" descr="D:\Медицина\50_0108_Halo_Vent__95545.1418062490.1280.1280.jpg"/>
          <p:cNvPicPr/>
          <p:nvPr/>
        </p:nvPicPr>
        <p:blipFill>
          <a:blip r:embed="rId1"/>
          <a:stretch/>
        </p:blipFill>
        <p:spPr>
          <a:xfrm>
            <a:off x="2257920" y="4830480"/>
            <a:ext cx="2681640" cy="231732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3" descr="D:\Медицина\12102.jpg"/>
          <p:cNvPicPr/>
          <p:nvPr/>
        </p:nvPicPr>
        <p:blipFill>
          <a:blip r:embed="rId2"/>
          <a:stretch/>
        </p:blipFill>
        <p:spPr>
          <a:xfrm>
            <a:off x="-68760" y="2606760"/>
            <a:ext cx="2448720" cy="239868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5" descr="D:\Медицина\BCS01-2.jpg"/>
          <p:cNvPicPr/>
          <p:nvPr/>
        </p:nvPicPr>
        <p:blipFill>
          <a:blip r:embed="rId3"/>
          <a:stretch/>
        </p:blipFill>
        <p:spPr>
          <a:xfrm>
            <a:off x="-66600" y="4850640"/>
            <a:ext cx="2458800" cy="226080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7" descr="C:\Users\USER\Desktop\fa894.jpg"/>
          <p:cNvPicPr/>
          <p:nvPr/>
        </p:nvPicPr>
        <p:blipFill>
          <a:blip r:embed="rId4"/>
          <a:stretch/>
        </p:blipFill>
        <p:spPr>
          <a:xfrm>
            <a:off x="4964760" y="2628720"/>
            <a:ext cx="2377080" cy="226332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8" descr="C:\Users\USER\Desktop\FCS_1-contents.jpg"/>
          <p:cNvPicPr/>
          <p:nvPr/>
        </p:nvPicPr>
        <p:blipFill>
          <a:blip r:embed="rId5"/>
          <a:stretch/>
        </p:blipFill>
        <p:spPr>
          <a:xfrm>
            <a:off x="4762440" y="4850640"/>
            <a:ext cx="2368080" cy="236808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9" descr="C:\Users\USER\Desktop\Без названия.jpg"/>
          <p:cNvPicPr/>
          <p:nvPr/>
        </p:nvPicPr>
        <p:blipFill>
          <a:blip r:embed="rId6"/>
          <a:stretch/>
        </p:blipFill>
        <p:spPr>
          <a:xfrm>
            <a:off x="7346520" y="2628000"/>
            <a:ext cx="3346560" cy="21146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0" descr="C:\Users\USER\Desktop\ChestSealGroup_noXL__88017.1467691163.500.659.jpg"/>
          <p:cNvPicPr/>
          <p:nvPr/>
        </p:nvPicPr>
        <p:blipFill>
          <a:blip r:embed="rId7"/>
          <a:stretch/>
        </p:blipFill>
        <p:spPr>
          <a:xfrm>
            <a:off x="6903000" y="4720680"/>
            <a:ext cx="3848040" cy="239328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6" descr="D:\Медицина\IMG_0920.jpg"/>
          <p:cNvPicPr/>
          <p:nvPr/>
        </p:nvPicPr>
        <p:blipFill>
          <a:blip r:embed="rId8"/>
          <a:stretch/>
        </p:blipFill>
        <p:spPr>
          <a:xfrm>
            <a:off x="2392560" y="2628000"/>
            <a:ext cx="2579040" cy="225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1536840" y="352440"/>
            <a:ext cx="514836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Окклюзионная повязка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7" name="Объект 7" descr=""/>
          <p:cNvPicPr/>
          <p:nvPr/>
        </p:nvPicPr>
        <p:blipFill>
          <a:blip r:embed="rId1"/>
          <a:stretch/>
        </p:blipFill>
        <p:spPr>
          <a:xfrm>
            <a:off x="0" y="2065680"/>
            <a:ext cx="3935520" cy="4722840"/>
          </a:xfrm>
          <a:prstGeom prst="rect">
            <a:avLst/>
          </a:prstGeom>
          <a:ln w="0">
            <a:noFill/>
          </a:ln>
        </p:spPr>
      </p:pic>
      <p:pic>
        <p:nvPicPr>
          <p:cNvPr id="318" name="Рисунок 9" descr=""/>
          <p:cNvPicPr/>
          <p:nvPr/>
        </p:nvPicPr>
        <p:blipFill>
          <a:blip r:embed="rId2"/>
          <a:stretch/>
        </p:blipFill>
        <p:spPr>
          <a:xfrm>
            <a:off x="3853080" y="2065680"/>
            <a:ext cx="3542040" cy="4722840"/>
          </a:xfrm>
          <a:prstGeom prst="rect">
            <a:avLst/>
          </a:prstGeom>
          <a:ln w="0">
            <a:noFill/>
          </a:ln>
        </p:spPr>
      </p:pic>
      <p:pic>
        <p:nvPicPr>
          <p:cNvPr id="319" name="" descr="IMG_368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480" y="774000"/>
            <a:ext cx="3291120" cy="601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367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  <p:seq>
              <p:cTn id="54" restart="whenNotActive" nodeType="interactiveSeq" fill="hold">
                <p:stCondLst>
                  <p:cond delay="0" evt="onClick">
                    <p:tgtEl>
                      <p:spTgt spid="319"/>
                    </p:tgtEl>
                  </p:cond>
                </p:stCondLst>
                <p:childTnLst>
                  <p:par>
                    <p:cTn id="55" fill="hold">
                      <p:stCondLst>
                        <p:cond delay="0" evt="onClick">
                          <p:tgtEl>
                            <p:spTgt spid="319"/>
                          </p:tgtEl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" descr="telegram_video 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0" y="1266840"/>
            <a:ext cx="10692720" cy="6012720"/>
          </a:xfrm>
          <a:prstGeom prst="rect">
            <a:avLst/>
          </a:prstGeom>
          <a:ln w="0">
            <a:noFill/>
          </a:ln>
        </p:spPr>
      </p:pic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213480" y="397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Окклюзионная повязка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8066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20"/>
                </p:tgtEl>
              </p:cMediaNode>
            </p:video>
            <p:seq>
              <p:cTn id="65" restart="whenNotActive" nodeType="interactiveSeq" fill="hold">
                <p:stCondLst>
                  <p:cond delay="0" evt="onClick">
                    <p:tgtEl>
                      <p:spTgt spid="320"/>
                    </p:tgtEl>
                  </p:cond>
                </p:stCondLst>
                <p:childTnLst>
                  <p:par>
                    <p:cTn id="66" fill="hold">
                      <p:stCondLst>
                        <p:cond delay="0" evt="onClick">
                          <p:tgtEl>
                            <p:spTgt spid="320"/>
                          </p:tgtEl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99760" y="35208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Декомпрессионная игла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712800" y="1538280"/>
            <a:ext cx="926712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chemeClr val="lt1"/>
                </a:solidFill>
                <a:latin typeface="Trebuchet MS"/>
              </a:rPr>
              <a:t>Установи декомпрессионную иглу сверху третьего ребра.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4" name="Рисунок 5" descr=""/>
          <p:cNvPicPr/>
          <p:nvPr/>
        </p:nvPicPr>
        <p:blipFill>
          <a:blip r:embed="rId1"/>
          <a:srcRect l="0" t="0" r="0" b="9913"/>
          <a:stretch/>
        </p:blipFill>
        <p:spPr>
          <a:xfrm>
            <a:off x="172440" y="2544840"/>
            <a:ext cx="4274640" cy="3850920"/>
          </a:xfrm>
          <a:prstGeom prst="rect">
            <a:avLst/>
          </a:prstGeom>
          <a:ln w="0">
            <a:noFill/>
          </a:ln>
        </p:spPr>
      </p:pic>
      <p:pic>
        <p:nvPicPr>
          <p:cNvPr id="325" name="Рисунок 8" descr=""/>
          <p:cNvPicPr/>
          <p:nvPr/>
        </p:nvPicPr>
        <p:blipFill>
          <a:blip r:embed="rId2"/>
          <a:stretch/>
        </p:blipFill>
        <p:spPr>
          <a:xfrm>
            <a:off x="4597560" y="2104920"/>
            <a:ext cx="5905080" cy="473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774720" y="352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Декомпрессионная игла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7" name="" descr="Декомпрессия пневмоторакса. _ Группа Медицина и Первая Помощь в автономе https__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282320"/>
            <a:ext cx="10685520" cy="601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0" dur="indefinite" restart="never" nodeType="tmRoot">
          <p:childTnLst>
            <p:seq>
              <p:cTn id="71" dur="indefinite" nodeType="mainSeq"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207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  <p:seq>
              <p:cTn id="76" restart="whenNotActive" nodeType="interactiveSeq" fill="hold">
                <p:stCondLst>
                  <p:cond delay="0" evt="onClick">
                    <p:tgtEl>
                      <p:spTgt spid="327"/>
                    </p:tgtEl>
                  </p:cond>
                </p:stCondLst>
                <p:childTnLst>
                  <p:par>
                    <p:cTn id="77" fill="hold">
                      <p:stCondLst>
                        <p:cond delay="0" evt="onClick">
                          <p:tgtEl>
                            <p:spTgt spid="327"/>
                          </p:tgtEl>
                        </p:cond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" descr="C:\Users\USER\Desktop\slide-11.jpg"/>
          <p:cNvPicPr/>
          <p:nvPr/>
        </p:nvPicPr>
        <p:blipFill>
          <a:blip r:embed="rId1"/>
          <a:srcRect l="0" t="14383" r="0" b="0"/>
          <a:stretch/>
        </p:blipFill>
        <p:spPr>
          <a:xfrm>
            <a:off x="-38160" y="1190520"/>
            <a:ext cx="9901080" cy="6353280"/>
          </a:xfrm>
          <a:prstGeom prst="rect">
            <a:avLst/>
          </a:prstGeom>
          <a:ln w="0">
            <a:noFill/>
          </a:ln>
        </p:spPr>
      </p:pic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1612800" y="428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Верхние дыхательные пути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" descr="telegram_video 1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67080" y="1486440"/>
            <a:ext cx="4811760" cy="6014520"/>
          </a:xfrm>
          <a:prstGeom prst="rect">
            <a:avLst/>
          </a:prstGeom>
          <a:ln w="0">
            <a:noFill/>
          </a:ln>
        </p:spPr>
      </p:pic>
      <p:pic>
        <p:nvPicPr>
          <p:cNvPr id="329" name="Рисунок 6" descr=""/>
          <p:cNvPicPr/>
          <p:nvPr/>
        </p:nvPicPr>
        <p:blipFill>
          <a:blip r:embed="rId4"/>
          <a:stretch/>
        </p:blipFill>
        <p:spPr>
          <a:xfrm>
            <a:off x="88920" y="1486440"/>
            <a:ext cx="4863240" cy="6014520"/>
          </a:xfrm>
          <a:prstGeom prst="rect">
            <a:avLst/>
          </a:prstGeom>
          <a:ln w="0">
            <a:noFill/>
          </a:ln>
        </p:spPr>
      </p:pic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22440" y="352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Декомпрессионная игла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466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  <p:endCondLst>
                    <p:cond delay="0" evt="onNext"/>
                  </p:endCondLst>
                </p:cTn>
                <p:tgtEl>
                  <p:spTgt spid="328"/>
                </p:tgtEl>
              </p:cMediaNode>
            </p:video>
            <p:seq>
              <p:cTn id="87" restart="whenNotActive" nodeType="interactiveSeq" fill="hold">
                <p:stCondLst>
                  <p:cond delay="0" evt="onClick">
                    <p:tgtEl>
                      <p:spTgt spid="328"/>
                    </p:tgtEl>
                  </p:cond>
                </p:stCondLst>
                <p:childTnLst>
                  <p:par>
                    <p:cTn id="88" fill="hold">
                      <p:stCondLst>
                        <p:cond delay="0" evt="onClick">
                          <p:tgtEl>
                            <p:spTgt spid="328"/>
                          </p:tgtEl>
                        </p:cond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" descr="IMG_618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80240" y="1190520"/>
            <a:ext cx="3428640" cy="6267600"/>
          </a:xfrm>
          <a:prstGeom prst="rect">
            <a:avLst/>
          </a:prstGeom>
          <a:ln w="0">
            <a:noFill/>
          </a:ln>
        </p:spPr>
      </p:pic>
      <p:sp>
        <p:nvSpPr>
          <p:cNvPr id="332" name="TextBox 6"/>
          <p:cNvSpPr/>
          <p:nvPr/>
        </p:nvSpPr>
        <p:spPr>
          <a:xfrm>
            <a:off x="1729440" y="352440"/>
            <a:ext cx="22917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Гемоторакс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TextBox 8"/>
          <p:cNvSpPr/>
          <p:nvPr/>
        </p:nvSpPr>
        <p:spPr>
          <a:xfrm>
            <a:off x="393840" y="2405880"/>
            <a:ext cx="4723560" cy="21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c00000"/>
                </a:solidFill>
                <a:latin typeface="Times New Roman"/>
              </a:rPr>
              <a:t>Не мешайте </a:t>
            </a: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раненому занять комфортное положение для дыхания!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9366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seq>
              <p:cTn id="98" restart="whenNotActive" nodeType="interactiveSeq" fill="hold">
                <p:stCondLst>
                  <p:cond delay="0" evt="onClick">
                    <p:tgtEl>
                      <p:spTgt spid="331"/>
                    </p:tgtEl>
                  </p:cond>
                </p:stCondLst>
                <p:childTnLst>
                  <p:par>
                    <p:cTn id="99" fill="hold">
                      <p:stCondLst>
                        <p:cond delay="0" evt="onClick">
                          <p:tgtEl>
                            <p:spTgt spid="331"/>
                          </p:tgtEl>
                        </p:cond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Box 3"/>
          <p:cNvSpPr/>
          <p:nvPr/>
        </p:nvSpPr>
        <p:spPr>
          <a:xfrm>
            <a:off x="3441600" y="1168560"/>
            <a:ext cx="7022880" cy="618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Руководитель направления филиала ЦРВСП в Чеченской Республике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Действующий инструктор тактической медицины, заместитель руководителя направления Российского Университета Спецназа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 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Аттестованный инструктор по военно-медицинской подготовке «Военно-медицинской академии имени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 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С.М. Кирова»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Аттестованный боец-спасатель Российского Университета Спецназа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 по первой помощи Российского Красного Креста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Инструктор-проводник по пешеходному туризму и трекингу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Инструктор-проводник по водному туризму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 по выживанию, автор программ подготовки по выживанию в экстремальных ситуациях и тактической медицине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Многократно оказывал первую помощь в отдаленной местности, дорожных происшествиях и зоне проведения СВО.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5" name="Рисунок 4" descr=""/>
          <p:cNvPicPr/>
          <p:nvPr/>
        </p:nvPicPr>
        <p:blipFill>
          <a:blip r:embed="rId1"/>
          <a:stretch/>
        </p:blipFill>
        <p:spPr>
          <a:xfrm>
            <a:off x="478800" y="1038240"/>
            <a:ext cx="2819160" cy="3580920"/>
          </a:xfrm>
          <a:prstGeom prst="rect">
            <a:avLst/>
          </a:prstGeom>
          <a:ln w="0">
            <a:noFill/>
          </a:ln>
        </p:spPr>
      </p:pic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1563840" y="493200"/>
            <a:ext cx="5284800" cy="30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4133"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chemeClr val="dk1"/>
                </a:solidFill>
                <a:latin typeface="Times New Roman"/>
              </a:rPr>
              <a:t>Овсянников Илья Александрович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7" name="Рисунок 6" descr=""/>
          <p:cNvPicPr/>
          <p:nvPr/>
        </p:nvPicPr>
        <p:blipFill>
          <a:blip r:embed="rId2"/>
          <a:stretch/>
        </p:blipFill>
        <p:spPr>
          <a:xfrm>
            <a:off x="669600" y="4635360"/>
            <a:ext cx="2437920" cy="2736360"/>
          </a:xfrm>
          <a:prstGeom prst="rect">
            <a:avLst/>
          </a:prstGeom>
          <a:ln w="0">
            <a:noFill/>
          </a:ln>
        </p:spPr>
      </p:pic>
      <p:pic>
        <p:nvPicPr>
          <p:cNvPr id="338" name="Рисунок 7" descr=""/>
          <p:cNvPicPr/>
          <p:nvPr/>
        </p:nvPicPr>
        <p:blipFill>
          <a:blip r:embed="rId3"/>
          <a:stretch/>
        </p:blipFill>
        <p:spPr>
          <a:xfrm>
            <a:off x="7251840" y="317160"/>
            <a:ext cx="1545120" cy="62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802080" y="1419120"/>
            <a:ext cx="9088920" cy="129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Современные подходы к организации педагогической деятельности в системе военно-патриотического воспитания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subTitle"/>
          </p:nvPr>
        </p:nvSpPr>
        <p:spPr>
          <a:xfrm>
            <a:off x="1604160" y="6753240"/>
            <a:ext cx="748512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ЦЗ Машук, 2024 год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Подзаголовок 2"/>
          <p:cNvSpPr/>
          <p:nvPr/>
        </p:nvSpPr>
        <p:spPr>
          <a:xfrm>
            <a:off x="0" y="3318480"/>
            <a:ext cx="10693080" cy="424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t">
            <a:normAutofit/>
          </a:bodyPr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Основы тактической медицины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Первая помощь при эпилепсии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393840" y="428760"/>
            <a:ext cx="434304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Эпилепсия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TextBox 4"/>
          <p:cNvSpPr/>
          <p:nvPr/>
        </p:nvSpPr>
        <p:spPr>
          <a:xfrm>
            <a:off x="787320" y="1571760"/>
            <a:ext cx="9600840" cy="204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b="0" lang="ru-RU" sz="2400" spc="-1" strike="noStrike">
                <a:solidFill>
                  <a:srgbClr val="000000"/>
                </a:solidFill>
                <a:latin typeface="Aptos"/>
                <a:ea typeface="Aptos"/>
              </a:rPr>
              <a:t>это неоднородная группа хронических неврологических заболеваний, характеризующихся образованием эпилептического очага в коре головного мозга. Эпилептический очаг - это группа нейронов (клеток мозга), которые способны генерировать различные хаотичные нервные импульсы.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Рисунок 2" descr="Изображение выглядит как человек, в помещении, одежда, комфорт&#10;&#10;Автоматически созданное описание"/>
          <p:cNvPicPr/>
          <p:nvPr/>
        </p:nvPicPr>
        <p:blipFill>
          <a:blip r:embed="rId1"/>
          <a:srcRect l="5939" t="8115" r="3399" b="1732"/>
          <a:stretch/>
        </p:blipFill>
        <p:spPr>
          <a:xfrm>
            <a:off x="2984400" y="3705120"/>
            <a:ext cx="4995720" cy="372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774720" y="467640"/>
            <a:ext cx="586692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Эпилептические очаги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TextBox 4"/>
          <p:cNvSpPr/>
          <p:nvPr/>
        </p:nvSpPr>
        <p:spPr>
          <a:xfrm>
            <a:off x="452520" y="5000760"/>
            <a:ext cx="10134360" cy="224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  <a:ea typeface="Aptos"/>
              </a:rPr>
              <a:t>Эпилептические очаги, чаще всего располагаются в двигательной коре – тогда у пострадавшего преимущественно могут происходить судорожные припадки.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  <a:ea typeface="Aptos"/>
              </a:rPr>
              <a:t>Если Эпи Очаг расположен в височной доле, то эпилепсия проявляется расстройствами слуха и галлюцинациями.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ru-RU" sz="2000" spc="-1" strike="noStrike">
                <a:solidFill>
                  <a:srgbClr val="000000"/>
                </a:solidFill>
                <a:latin typeface="Aptos"/>
                <a:ea typeface="Aptos"/>
              </a:rPr>
              <a:t>Если Эпи Очаг расположен в затылочной доле, то эпилепсия проявляется расстройствами зрения и так же сильнейшими галлюцинациями.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TextBox 7"/>
          <p:cNvSpPr/>
          <p:nvPr/>
        </p:nvSpPr>
        <p:spPr>
          <a:xfrm>
            <a:off x="299880" y="1266840"/>
            <a:ext cx="4980600" cy="381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ru-RU" sz="2400" spc="-1" strike="noStrike">
                <a:solidFill>
                  <a:srgbClr val="000000"/>
                </a:solidFill>
                <a:latin typeface="Aptos"/>
                <a:ea typeface="Aptos"/>
              </a:rPr>
              <a:t>могут образоваться: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OpenSymbo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Aptos"/>
                <a:ea typeface="Aptos"/>
              </a:rPr>
              <a:t>от болезней связанных с интоксикационными процессами, до сильных отравлений, например при попытках суицида путем приема различных фарм препаратов;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OpenSymbo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Aptos"/>
                <a:ea typeface="Aptos"/>
              </a:rPr>
              <a:t>травмы черепа.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" name="Рисунок 2" descr="Изображение выглядит как текст, снимок экрана, Мультимедийное программное обеспечение, программное обеспечение&#10;&#10;Автоматически созданное описание"/>
          <p:cNvPicPr/>
          <p:nvPr/>
        </p:nvPicPr>
        <p:blipFill>
          <a:blip r:embed="rId1"/>
          <a:srcRect l="7630" t="25459" r="68404" b="44787"/>
          <a:stretch/>
        </p:blipFill>
        <p:spPr>
          <a:xfrm>
            <a:off x="5519520" y="1266840"/>
            <a:ext cx="4873680" cy="340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Рисунок 2" descr="Изображение выглядит как текст, программное обеспечение, Мультимедийное программное обеспечение, мультимедиа&#10;&#10;Автоматически созданное описание"/>
          <p:cNvPicPr/>
          <p:nvPr/>
        </p:nvPicPr>
        <p:blipFill>
          <a:blip r:embed="rId1"/>
          <a:srcRect l="43124" t="46383" r="38722" b="34698"/>
          <a:stretch/>
        </p:blipFill>
        <p:spPr>
          <a:xfrm>
            <a:off x="5185080" y="3476520"/>
            <a:ext cx="5508000" cy="3959280"/>
          </a:xfrm>
          <a:prstGeom prst="rect">
            <a:avLst/>
          </a:prstGeom>
          <a:ln w="0">
            <a:noFill/>
          </a:ln>
        </p:spPr>
      </p:pic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46120" y="428760"/>
            <a:ext cx="695052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Стадии приступа эпилепсии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1" name="Рисунок 8" descr="Изображение выглядит как текст, программное обеспечение, Мультимедийное программное обеспечение, мультимедиа&#10;&#10;Автоматически созданное описание"/>
          <p:cNvPicPr/>
          <p:nvPr/>
        </p:nvPicPr>
        <p:blipFill>
          <a:blip r:embed="rId2"/>
          <a:srcRect l="24496" t="46383" r="56022" b="34698"/>
          <a:stretch/>
        </p:blipFill>
        <p:spPr>
          <a:xfrm>
            <a:off x="0" y="1495440"/>
            <a:ext cx="5688720" cy="380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546120" y="475560"/>
            <a:ext cx="695052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Эпилепсия. Начало приступа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3" name="Рисунок 2" descr=""/>
          <p:cNvPicPr/>
          <p:nvPr/>
        </p:nvPicPr>
        <p:blipFill>
          <a:blip r:embed="rId1"/>
          <a:srcRect l="4553" t="8088" r="6684" b="4813"/>
          <a:stretch/>
        </p:blipFill>
        <p:spPr>
          <a:xfrm>
            <a:off x="489240" y="1419120"/>
            <a:ext cx="9714600" cy="536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46120" y="472320"/>
            <a:ext cx="695052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Эпилепсия. Приступ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5" name="Рисунок 3" descr="Изображение выглядит как текст, одежда, человек, снимок экрана&#10;&#10;Автоматически созданное описание"/>
          <p:cNvPicPr/>
          <p:nvPr/>
        </p:nvPicPr>
        <p:blipFill>
          <a:blip r:embed="rId1"/>
          <a:srcRect l="4283" t="8805" r="6139" b="5765"/>
          <a:stretch/>
        </p:blipFill>
        <p:spPr>
          <a:xfrm>
            <a:off x="346320" y="1419120"/>
            <a:ext cx="10000440" cy="536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Рисунок 2" descr="Изображение выглядит как текст, человек, одежда, снимок экрана&#10;&#10;Автоматически созданное описание"/>
          <p:cNvPicPr/>
          <p:nvPr/>
        </p:nvPicPr>
        <p:blipFill>
          <a:blip r:embed="rId1"/>
          <a:srcRect l="4152" t="7616" r="4535" b="5049"/>
          <a:stretch/>
        </p:blipFill>
        <p:spPr>
          <a:xfrm>
            <a:off x="355680" y="1495440"/>
            <a:ext cx="9981720" cy="5369760"/>
          </a:xfrm>
          <a:prstGeom prst="rect">
            <a:avLst/>
          </a:prstGeom>
          <a:ln w="0">
            <a:noFill/>
          </a:ln>
        </p:spPr>
      </p:pic>
      <p:sp>
        <p:nvSpPr>
          <p:cNvPr id="357" name="Заголовок 1"/>
          <p:cNvSpPr/>
          <p:nvPr/>
        </p:nvSpPr>
        <p:spPr>
          <a:xfrm>
            <a:off x="546120" y="47232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Эпилепсия. Приступ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871280" y="138096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509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ТРИ СОСТОЯНИЯ ВЕРХНИХ ДЫХАТЕЛЬНЫХ ПУТЕЙ</a:t>
            </a:r>
            <a:endParaRPr b="0" lang="en-US" sz="3509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69800" y="2943360"/>
            <a:ext cx="10223280" cy="38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Пострадавший </a:t>
            </a:r>
            <a:r>
              <a:rPr b="1" lang="ru-RU" sz="3200" spc="-1" strike="noStrike">
                <a:solidFill>
                  <a:schemeClr val="dk1"/>
                </a:solidFill>
                <a:latin typeface="Times New Roman"/>
              </a:rPr>
              <a:t>в сознании </a:t>
            </a: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без каких либо проблем с дыхательными путями (кричит, говорит, нет травм лица);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Пострадавший </a:t>
            </a:r>
            <a:r>
              <a:rPr b="1" lang="ru-RU" sz="3200" spc="-1" strike="noStrike">
                <a:solidFill>
                  <a:schemeClr val="dk1"/>
                </a:solidFill>
                <a:latin typeface="Times New Roman"/>
              </a:rPr>
              <a:t>без сознания</a:t>
            </a: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;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Пострадавший имеет непроходимость дыхательных  путей (травма лица и т.</a:t>
            </a: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д.</a:t>
            </a: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)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Заголовок 3"/>
          <p:cNvSpPr/>
          <p:nvPr/>
        </p:nvSpPr>
        <p:spPr>
          <a:xfrm>
            <a:off x="1612800" y="428760"/>
            <a:ext cx="9267120" cy="36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Состояния дыхательных путей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Категорически запрещено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9" name="Рисунок 1" descr="Изображение выглядит как текст, Человеческое лицо, одежда, человек&#10;&#10;Автоматически созданное описание"/>
          <p:cNvPicPr/>
          <p:nvPr/>
        </p:nvPicPr>
        <p:blipFill>
          <a:blip r:embed="rId1"/>
          <a:srcRect l="2811" t="4763" r="53140" b="5235"/>
          <a:stretch/>
        </p:blipFill>
        <p:spPr>
          <a:xfrm>
            <a:off x="2236680" y="1126080"/>
            <a:ext cx="5488560" cy="63097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3"/>
          <p:cNvSpPr/>
          <p:nvPr/>
        </p:nvSpPr>
        <p:spPr>
          <a:xfrm>
            <a:off x="787320" y="1568520"/>
            <a:ext cx="106930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tIns="360" bIns="360" anchor="ctr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749160" y="467640"/>
            <a:ext cx="429228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Действия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Rectangle 3"/>
          <p:cNvSpPr/>
          <p:nvPr/>
        </p:nvSpPr>
        <p:spPr>
          <a:xfrm>
            <a:off x="787320" y="1568520"/>
            <a:ext cx="106930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tIns="360" bIns="360" anchor="ctr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Прямоугольник: скругленные углы 2"/>
          <p:cNvSpPr/>
          <p:nvPr/>
        </p:nvSpPr>
        <p:spPr>
          <a:xfrm>
            <a:off x="698400" y="2068560"/>
            <a:ext cx="7772040" cy="914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1. Обеспечить безопасную обстановку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Прямоугольник: скругленные углы 3"/>
          <p:cNvSpPr/>
          <p:nvPr/>
        </p:nvSpPr>
        <p:spPr>
          <a:xfrm>
            <a:off x="1308240" y="3708000"/>
            <a:ext cx="7772040" cy="914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2. Обеспечить устойчивое боковое положение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Прямоугольник: скругленные углы 6"/>
          <p:cNvSpPr/>
          <p:nvPr/>
        </p:nvSpPr>
        <p:spPr>
          <a:xfrm>
            <a:off x="2146320" y="5394960"/>
            <a:ext cx="7772040" cy="914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3. Вызвать Скорую помощь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1460520" y="428760"/>
            <a:ext cx="429228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713"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Эпилептический приступ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Rectangle 3"/>
          <p:cNvSpPr/>
          <p:nvPr/>
        </p:nvSpPr>
        <p:spPr>
          <a:xfrm>
            <a:off x="787320" y="1568520"/>
            <a:ext cx="106930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tIns="360" bIns="360" anchor="ctr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128600" y="1266840"/>
            <a:ext cx="12950280" cy="599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2133" fill="hold"/>
                                        <p:tgtEl>
                                          <p:spTgt spid="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68"/>
                </p:tgtEl>
              </p:cMediaNode>
            </p:video>
            <p:seq>
              <p:cTn id="109" restart="whenNotActive" nodeType="interactiveSeq" fill="hold">
                <p:stCondLst>
                  <p:cond delay="0" evt="onClick">
                    <p:tgtEl>
                      <p:spTgt spid="368"/>
                    </p:tgtEl>
                  </p:cond>
                </p:stCondLst>
                <p:childTnLst>
                  <p:par>
                    <p:cTn id="110" fill="hold">
                      <p:stCondLst>
                        <p:cond delay="0" evt="onClick">
                          <p:tgtEl>
                            <p:spTgt spid="368"/>
                          </p:tgtEl>
                        </p:cond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Заголовок 1"/>
          <p:cNvSpPr/>
          <p:nvPr/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Спасибо за внимание!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TextBox 4"/>
          <p:cNvSpPr/>
          <p:nvPr/>
        </p:nvSpPr>
        <p:spPr>
          <a:xfrm>
            <a:off x="739440" y="1947240"/>
            <a:ext cx="8457840" cy="35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ru-RU" sz="4800" spc="-1" strike="noStrike">
                <a:solidFill>
                  <a:schemeClr val="dk1"/>
                </a:solidFill>
                <a:latin typeface="Times New Roman"/>
              </a:rPr>
              <a:t>«Посылать людей на войну необученными - значит предавать их»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3200" spc="-1" strike="noStrike">
                <a:solidFill>
                  <a:schemeClr val="dk1"/>
                </a:solidFill>
                <a:latin typeface="Times New Roman"/>
              </a:rPr>
              <a:t>(Конфуций)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1" name="Рисунок 6" descr=""/>
          <p:cNvPicPr/>
          <p:nvPr/>
        </p:nvPicPr>
        <p:blipFill>
          <a:blip r:embed="rId1"/>
          <a:stretch/>
        </p:blipFill>
        <p:spPr>
          <a:xfrm>
            <a:off x="739440" y="3956400"/>
            <a:ext cx="3006720" cy="336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98400" y="352440"/>
            <a:ext cx="695052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Раненый без сознания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7" name="Picture 2" descr="C:\Users\USER\Desktop\Anatomiya-hrapa-e1508329129772.jpg"/>
          <p:cNvPicPr/>
          <p:nvPr/>
        </p:nvPicPr>
        <p:blipFill>
          <a:blip r:embed="rId1"/>
          <a:stretch/>
        </p:blipFill>
        <p:spPr>
          <a:xfrm>
            <a:off x="1637640" y="1585440"/>
            <a:ext cx="7417800" cy="520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74720" y="352440"/>
            <a:ext cx="6950520" cy="62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Раненый без сознания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9" name="Рисунок 6" descr=""/>
          <p:cNvPicPr/>
          <p:nvPr/>
        </p:nvPicPr>
        <p:blipFill>
          <a:blip r:embed="rId1"/>
          <a:stretch/>
        </p:blipFill>
        <p:spPr>
          <a:xfrm>
            <a:off x="0" y="2347920"/>
            <a:ext cx="5365080" cy="3996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70" name="Рисунок 7" descr=""/>
          <p:cNvPicPr/>
          <p:nvPr/>
        </p:nvPicPr>
        <p:blipFill>
          <a:blip r:embed="rId2"/>
          <a:stretch/>
        </p:blipFill>
        <p:spPr>
          <a:xfrm>
            <a:off x="5285880" y="2347920"/>
            <a:ext cx="5407200" cy="3996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98400" y="352440"/>
            <a:ext cx="6950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Раненый без сознания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489720" y="2181240"/>
            <a:ext cx="3932280" cy="40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60000"/>
              </a:lnSpc>
              <a:buNone/>
            </a:pPr>
            <a:r>
              <a:rPr b="1" lang="ru-RU" sz="2450" spc="24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Если перестать держать голову и пострадавший будет двигаться – дыхательные пути снова будут закрыты</a:t>
            </a:r>
            <a:r>
              <a:rPr b="1" lang="ru-RU" sz="2000" spc="24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!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3" name="Picture 2" descr="D:\Медицина\Дыхательные пути\22._IVL_zaprokidyvanie_golovy.jpg"/>
          <p:cNvPicPr/>
          <p:nvPr/>
        </p:nvPicPr>
        <p:blipFill>
          <a:blip r:embed="rId1"/>
          <a:stretch/>
        </p:blipFill>
        <p:spPr>
          <a:xfrm>
            <a:off x="179640" y="2028960"/>
            <a:ext cx="6110640" cy="456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98400" y="352440"/>
            <a:ext cx="6950520" cy="67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509" spc="-1" strike="noStrike">
                <a:solidFill>
                  <a:srgbClr val="516250"/>
                </a:solidFill>
                <a:latin typeface="Times New Roman"/>
              </a:rPr>
              <a:t>Спасательная позиция</a:t>
            </a:r>
            <a:endParaRPr b="0" lang="en-US" sz="3509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5" name="Рисунок 5" descr=""/>
          <p:cNvPicPr/>
          <p:nvPr/>
        </p:nvPicPr>
        <p:blipFill>
          <a:blip r:embed="rId1"/>
          <a:srcRect l="3982" t="1910" r="2367" b="0"/>
          <a:stretch/>
        </p:blipFill>
        <p:spPr>
          <a:xfrm>
            <a:off x="88920" y="2943360"/>
            <a:ext cx="5714640" cy="3834720"/>
          </a:xfrm>
          <a:prstGeom prst="rect">
            <a:avLst/>
          </a:prstGeom>
          <a:ln cap="sq" w="88900">
            <a:solidFill>
              <a:srgbClr val="ffffff"/>
            </a:solidFill>
            <a:miter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" name="Рисунок 6" descr=""/>
          <p:cNvPicPr/>
          <p:nvPr/>
        </p:nvPicPr>
        <p:blipFill>
          <a:blip r:embed="rId2"/>
          <a:srcRect l="0" t="10155" r="13420" b="0"/>
          <a:stretch/>
        </p:blipFill>
        <p:spPr>
          <a:xfrm>
            <a:off x="5884560" y="2943360"/>
            <a:ext cx="4719600" cy="3834720"/>
          </a:xfrm>
          <a:prstGeom prst="rect">
            <a:avLst/>
          </a:prstGeom>
          <a:ln cap="sq" w="88900">
            <a:solidFill>
              <a:srgbClr val="ffffff"/>
            </a:solidFill>
            <a:miter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7" name="TextBox 2"/>
          <p:cNvSpPr/>
          <p:nvPr/>
        </p:nvSpPr>
        <p:spPr>
          <a:xfrm>
            <a:off x="851040" y="1419120"/>
            <a:ext cx="88678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Пострадавший без сознания –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переверни пострадавшего в стабильное боковое</a:t>
            </a: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</a:rPr>
              <a:t>или сидячее положение.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Прямоугольник 3"/>
          <p:cNvSpPr/>
          <p:nvPr/>
        </p:nvSpPr>
        <p:spPr>
          <a:xfrm>
            <a:off x="8394840" y="2943360"/>
            <a:ext cx="2209320" cy="182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851040" y="397080"/>
            <a:ext cx="6950520" cy="67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Раненый без сознания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172440" y="1647720"/>
            <a:ext cx="5330880" cy="196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Воздуховоды имеют принципиальные отличия.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 algn="ctr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При неправильном использовании раненый может умереть.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1" name="Picture 3" descr="D:\Медицина\npa_05.jpg"/>
          <p:cNvPicPr/>
          <p:nvPr/>
        </p:nvPicPr>
        <p:blipFill>
          <a:blip r:embed="rId1"/>
          <a:srcRect l="0" t="0" r="0" b="13109"/>
          <a:stretch/>
        </p:blipFill>
        <p:spPr>
          <a:xfrm>
            <a:off x="167760" y="3851640"/>
            <a:ext cx="4455360" cy="2903400"/>
          </a:xfrm>
          <a:prstGeom prst="rect">
            <a:avLst/>
          </a:prstGeom>
          <a:ln w="0">
            <a:noFill/>
          </a:ln>
        </p:spPr>
      </p:pic>
      <p:pic>
        <p:nvPicPr>
          <p:cNvPr id="282" name="Рисунок 6" descr=""/>
          <p:cNvPicPr/>
          <p:nvPr/>
        </p:nvPicPr>
        <p:blipFill>
          <a:blip r:embed="rId2"/>
          <a:stretch/>
        </p:blipFill>
        <p:spPr>
          <a:xfrm>
            <a:off x="4623480" y="3793320"/>
            <a:ext cx="6069600" cy="3034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83" name="Рисунок 7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amount="2000" bright="3000" contrast="-42000"/>
                    </a14:imgEffect>
                  </a14:imgLayer>
                </a14:imgProps>
              </a:ext>
            </a:extLst>
          </a:blip>
          <a:srcRect l="1413" t="6250" r="1503" b="12331"/>
          <a:stretch/>
        </p:blipFill>
        <p:spPr>
          <a:xfrm>
            <a:off x="6116760" y="1849680"/>
            <a:ext cx="3083040" cy="1931040"/>
          </a:xfrm>
          <a:prstGeom prst="rect">
            <a:avLst/>
          </a:prstGeom>
          <a:ln cap="sq" w="88900">
            <a:solidFill>
              <a:srgbClr val="ffffff"/>
            </a:solidFill>
            <a:miter/>
          </a:ln>
          <a:effectLst>
            <a:outerShdw algn="tl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1155600" y="428760"/>
            <a:ext cx="8381520" cy="116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Установка назофарингеального воздуховода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5" name="Picture 2" descr="C:\Users\USER\Desktop\ap-devices-nasopharangeal.jpg"/>
          <p:cNvPicPr/>
          <p:nvPr/>
        </p:nvPicPr>
        <p:blipFill>
          <a:blip r:embed="rId1"/>
          <a:stretch/>
        </p:blipFill>
        <p:spPr>
          <a:xfrm>
            <a:off x="0" y="1962360"/>
            <a:ext cx="3553560" cy="4808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" descr="C:\Users\USER\Desktop\nfa-col-510x6001-510x600.png"/>
          <p:cNvPicPr/>
          <p:nvPr/>
        </p:nvPicPr>
        <p:blipFill>
          <a:blip r:embed="rId2"/>
          <a:stretch/>
        </p:blipFill>
        <p:spPr>
          <a:xfrm>
            <a:off x="3553920" y="2007360"/>
            <a:ext cx="4064040" cy="4781160"/>
          </a:xfrm>
          <a:prstGeom prst="rect">
            <a:avLst/>
          </a:prstGeom>
          <a:ln w="0">
            <a:noFill/>
          </a:ln>
        </p:spPr>
      </p:pic>
      <p:pic>
        <p:nvPicPr>
          <p:cNvPr id="287" name="Рисунок 4" descr=""/>
          <p:cNvPicPr/>
          <p:nvPr/>
        </p:nvPicPr>
        <p:blipFill>
          <a:blip r:embed="rId3"/>
          <a:stretch/>
        </p:blipFill>
        <p:spPr>
          <a:xfrm>
            <a:off x="6936480" y="1997280"/>
            <a:ext cx="3771000" cy="483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5391</TotalTime>
  <Words>528</Words>
  <Paragraphs>94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2024-01-22T16:44:10Z</dcterms:created>
  <dc:creator>Пользователь</dc:creator>
  <dc:description/>
  <dc:language>en-US</dc:language>
  <cp:lastModifiedBy>CRVSP</cp:lastModifiedBy>
  <dcterms:modified xsi:type="dcterms:W3CDTF">2024-05-03T14:38:01Z</dcterms:modified>
  <cp:revision>46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